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88" r:id="rId3"/>
  </p:sldMasterIdLst>
  <p:notesMasterIdLst>
    <p:notesMasterId r:id="rId32"/>
  </p:notesMasterIdLst>
  <p:sldIdLst>
    <p:sldId id="256" r:id="rId4"/>
    <p:sldId id="257" r:id="rId5"/>
    <p:sldId id="279" r:id="rId6"/>
    <p:sldId id="258" r:id="rId7"/>
    <p:sldId id="259" r:id="rId8"/>
    <p:sldId id="285" r:id="rId9"/>
    <p:sldId id="282" r:id="rId10"/>
    <p:sldId id="280" r:id="rId11"/>
    <p:sldId id="281" r:id="rId12"/>
    <p:sldId id="262" r:id="rId13"/>
    <p:sldId id="263" r:id="rId14"/>
    <p:sldId id="264" r:id="rId15"/>
    <p:sldId id="265" r:id="rId16"/>
    <p:sldId id="283" r:id="rId17"/>
    <p:sldId id="260" r:id="rId18"/>
    <p:sldId id="261" r:id="rId19"/>
    <p:sldId id="266" r:id="rId20"/>
    <p:sldId id="268" r:id="rId21"/>
    <p:sldId id="269" r:id="rId22"/>
    <p:sldId id="270" r:id="rId23"/>
    <p:sldId id="271" r:id="rId24"/>
    <p:sldId id="286" r:id="rId25"/>
    <p:sldId id="272" r:id="rId26"/>
    <p:sldId id="273" r:id="rId27"/>
    <p:sldId id="275" r:id="rId28"/>
    <p:sldId id="276" r:id="rId29"/>
    <p:sldId id="277" r:id="rId30"/>
    <p:sldId id="28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 id="{759A46AA-C49D-AD7C-BA9E-003AFB3A5429}" name="Elizabeth Vahtrick" initials="LV" userId="S::elizabeth.vahtrick@aec.gov.au::ae7fd9d6-49d2-46fb-9e0c-f01a950356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7B4E6"/>
    <a:srgbClr val="C08CD8"/>
    <a:srgbClr val="A137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D1C8F9-E97B-4C30-AEC1-9253F644599C}" v="35" dt="2024-02-19T05:25:39.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61" autoAdjust="0"/>
    <p:restoredTop sz="94660"/>
  </p:normalViewPr>
  <p:slideViewPr>
    <p:cSldViewPr snapToGrid="0">
      <p:cViewPr varScale="1">
        <p:scale>
          <a:sx n="105" d="100"/>
          <a:sy n="105" d="100"/>
        </p:scale>
        <p:origin x="906" y="96"/>
      </p:cViewPr>
      <p:guideLst/>
    </p:cSldViewPr>
  </p:slideViewPr>
  <p:notesTextViewPr>
    <p:cViewPr>
      <p:scale>
        <a:sx n="3" d="2"/>
        <a:sy n="3" d="2"/>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10.xml" Id="rId13" /><Relationship Type="http://schemas.openxmlformats.org/officeDocument/2006/relationships/slide" Target="slides/slide15.xml" Id="rId18" /><Relationship Type="http://schemas.openxmlformats.org/officeDocument/2006/relationships/slide" Target="slides/slide23.xml" Id="rId26" /><Relationship Type="http://schemas.microsoft.com/office/2018/10/relationships/authors" Target="authors.xml" Id="rId39" /><Relationship Type="http://schemas.openxmlformats.org/officeDocument/2006/relationships/slide" Target="slides/slide18.xml" Id="rId21" /><Relationship Type="http://schemas.openxmlformats.org/officeDocument/2006/relationships/viewProps" Target="viewProps.xml" Id="rId34" /><Relationship Type="http://schemas.openxmlformats.org/officeDocument/2006/relationships/slide" Target="slides/slide4.xml" Id="rId7" /><Relationship Type="http://schemas.openxmlformats.org/officeDocument/2006/relationships/slide" Target="slides/slide9.xml" Id="rId12" /><Relationship Type="http://schemas.openxmlformats.org/officeDocument/2006/relationships/slide" Target="slides/slide14.xml" Id="rId17" /><Relationship Type="http://schemas.openxmlformats.org/officeDocument/2006/relationships/slide" Target="slides/slide22.xml" Id="rId25" /><Relationship Type="http://schemas.openxmlformats.org/officeDocument/2006/relationships/presProps" Target="presProps.xml" Id="rId33" /><Relationship Type="http://schemas.microsoft.com/office/2015/10/relationships/revisionInfo" Target="revisionInfo.xml" Id="rId38" /><Relationship Type="http://schemas.openxmlformats.org/officeDocument/2006/relationships/slideMaster" Target="slideMasters/slideMaster1.xml" Id="rId2" /><Relationship Type="http://schemas.openxmlformats.org/officeDocument/2006/relationships/slide" Target="slides/slide13.xml" Id="rId16" /><Relationship Type="http://schemas.openxmlformats.org/officeDocument/2006/relationships/slide" Target="slides/slide17.xml" Id="rId20" /><Relationship Type="http://schemas.openxmlformats.org/officeDocument/2006/relationships/slide" Target="slides/slide26.xml" Id="rId29" /><Relationship Type="http://schemas.openxmlformats.org/officeDocument/2006/relationships/slide" Target="slides/slide3.xml" Id="rId6" /><Relationship Type="http://schemas.openxmlformats.org/officeDocument/2006/relationships/slide" Target="slides/slide8.xml" Id="rId11" /><Relationship Type="http://schemas.openxmlformats.org/officeDocument/2006/relationships/slide" Target="slides/slide21.xml" Id="rId24" /><Relationship Type="http://schemas.openxmlformats.org/officeDocument/2006/relationships/notesMaster" Target="notesMasters/notesMaster1.xml" Id="rId32" /><Relationship Type="http://schemas.microsoft.com/office/2016/11/relationships/changesInfo" Target="changesInfos/changesInfo1.xml" Id="rId37" /><Relationship Type="http://schemas.openxmlformats.org/officeDocument/2006/relationships/slide" Target="slides/slide2.xml" Id="rId5" /><Relationship Type="http://schemas.openxmlformats.org/officeDocument/2006/relationships/slide" Target="slides/slide12.xml" Id="rId15" /><Relationship Type="http://schemas.openxmlformats.org/officeDocument/2006/relationships/slide" Target="slides/slide20.xml" Id="rId23" /><Relationship Type="http://schemas.openxmlformats.org/officeDocument/2006/relationships/slide" Target="slides/slide25.xml" Id="rId28" /><Relationship Type="http://schemas.openxmlformats.org/officeDocument/2006/relationships/tableStyles" Target="tableStyles.xml" Id="rId36" /><Relationship Type="http://schemas.openxmlformats.org/officeDocument/2006/relationships/slide" Target="slides/slide7.xml" Id="rId10" /><Relationship Type="http://schemas.openxmlformats.org/officeDocument/2006/relationships/slide" Target="slides/slide16.xml" Id="rId19" /><Relationship Type="http://schemas.openxmlformats.org/officeDocument/2006/relationships/slide" Target="slides/slide28.xml" Id="rId31" /><Relationship Type="http://schemas.openxmlformats.org/officeDocument/2006/relationships/slide" Target="slides/slide1.xml" Id="rId4" /><Relationship Type="http://schemas.openxmlformats.org/officeDocument/2006/relationships/slide" Target="slides/slide6.xml" Id="rId9" /><Relationship Type="http://schemas.openxmlformats.org/officeDocument/2006/relationships/slide" Target="slides/slide11.xml" Id="rId14" /><Relationship Type="http://schemas.openxmlformats.org/officeDocument/2006/relationships/slide" Target="slides/slide19.xml" Id="rId22" /><Relationship Type="http://schemas.openxmlformats.org/officeDocument/2006/relationships/slide" Target="slides/slide24.xml" Id="rId27" /><Relationship Type="http://schemas.openxmlformats.org/officeDocument/2006/relationships/slide" Target="slides/slide27.xml" Id="rId30" /><Relationship Type="http://schemas.openxmlformats.org/officeDocument/2006/relationships/theme" Target="theme/theme1.xml" Id="rId35" /><Relationship Type="http://schemas.openxmlformats.org/officeDocument/2006/relationships/slide" Target="slides/slide5.xml" Id="rId8" /><Relationship Type="http://schemas.openxmlformats.org/officeDocument/2006/relationships/slideMaster" Target="slideMasters/slideMaster2.xml" Id="rId3" /><Relationship Type="http://schemas.openxmlformats.org/officeDocument/2006/relationships/customXml" Target="/customXML/item2.xml" Id="R37a79b1b50f24223"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l Rooney" userId="11c7af93-8816-44f9-8852-a2c76e698ffe" providerId="ADAL" clId="{51D1C8F9-E97B-4C30-AEC1-9253F644599C}"/>
    <pc:docChg chg="undo custSel addSld delSld modSld">
      <pc:chgData name="Nell Rooney" userId="11c7af93-8816-44f9-8852-a2c76e698ffe" providerId="ADAL" clId="{51D1C8F9-E97B-4C30-AEC1-9253F644599C}" dt="2024-02-20T02:11:07.123" v="573" actId="1076"/>
      <pc:docMkLst>
        <pc:docMk/>
      </pc:docMkLst>
      <pc:sldChg chg="addSp modSp mod">
        <pc:chgData name="Nell Rooney" userId="11c7af93-8816-44f9-8852-a2c76e698ffe" providerId="ADAL" clId="{51D1C8F9-E97B-4C30-AEC1-9253F644599C}" dt="2024-02-19T22:35:36.470" v="180" actId="20577"/>
        <pc:sldMkLst>
          <pc:docMk/>
          <pc:sldMk cId="1040560444" sldId="259"/>
        </pc:sldMkLst>
        <pc:spChg chg="mod">
          <ac:chgData name="Nell Rooney" userId="11c7af93-8816-44f9-8852-a2c76e698ffe" providerId="ADAL" clId="{51D1C8F9-E97B-4C30-AEC1-9253F644599C}" dt="2024-02-19T22:35:36.470" v="180" actId="20577"/>
          <ac:spMkLst>
            <pc:docMk/>
            <pc:sldMk cId="1040560444" sldId="259"/>
            <ac:spMk id="7" creationId="{BD236D95-3597-F5C6-C9D8-E098263F609F}"/>
          </ac:spMkLst>
        </pc:spChg>
        <pc:spChg chg="mod">
          <ac:chgData name="Nell Rooney" userId="11c7af93-8816-44f9-8852-a2c76e698ffe" providerId="ADAL" clId="{51D1C8F9-E97B-4C30-AEC1-9253F644599C}" dt="2024-02-19T05:24:19.767" v="153" actId="34135"/>
          <ac:spMkLst>
            <pc:docMk/>
            <pc:sldMk cId="1040560444" sldId="259"/>
            <ac:spMk id="9" creationId="{64FDE888-5ADC-74BB-E195-F5034469A0B8}"/>
          </ac:spMkLst>
        </pc:spChg>
        <pc:grpChg chg="add mod">
          <ac:chgData name="Nell Rooney" userId="11c7af93-8816-44f9-8852-a2c76e698ffe" providerId="ADAL" clId="{51D1C8F9-E97B-4C30-AEC1-9253F644599C}" dt="2024-02-19T22:35:16.597" v="176" actId="1076"/>
          <ac:grpSpMkLst>
            <pc:docMk/>
            <pc:sldMk cId="1040560444" sldId="259"/>
            <ac:grpSpMk id="8" creationId="{20D76B86-CFB6-7F66-6CB9-72C9DFE23BF7}"/>
          </ac:grpSpMkLst>
        </pc:grpChg>
        <pc:picChg chg="mod">
          <ac:chgData name="Nell Rooney" userId="11c7af93-8816-44f9-8852-a2c76e698ffe" providerId="ADAL" clId="{51D1C8F9-E97B-4C30-AEC1-9253F644599C}" dt="2024-02-19T22:35:26.752" v="177" actId="1076"/>
          <ac:picMkLst>
            <pc:docMk/>
            <pc:sldMk cId="1040560444" sldId="259"/>
            <ac:picMk id="6" creationId="{D11D3F3E-41E4-3971-6F72-5FCFE2755698}"/>
          </ac:picMkLst>
        </pc:picChg>
        <pc:picChg chg="mod">
          <ac:chgData name="Nell Rooney" userId="11c7af93-8816-44f9-8852-a2c76e698ffe" providerId="ADAL" clId="{51D1C8F9-E97B-4C30-AEC1-9253F644599C}" dt="2024-02-19T05:24:19.767" v="153" actId="34135"/>
          <ac:picMkLst>
            <pc:docMk/>
            <pc:sldMk cId="1040560444" sldId="259"/>
            <ac:picMk id="10" creationId="{6360F836-534A-38DE-4890-2DA1D73FA9BF}"/>
          </ac:picMkLst>
        </pc:picChg>
      </pc:sldChg>
      <pc:sldChg chg="modSp mod">
        <pc:chgData name="Nell Rooney" userId="11c7af93-8816-44f9-8852-a2c76e698ffe" providerId="ADAL" clId="{51D1C8F9-E97B-4C30-AEC1-9253F644599C}" dt="2024-02-19T05:24:48.941" v="156" actId="207"/>
        <pc:sldMkLst>
          <pc:docMk/>
          <pc:sldMk cId="1131121168" sldId="261"/>
        </pc:sldMkLst>
        <pc:picChg chg="mod">
          <ac:chgData name="Nell Rooney" userId="11c7af93-8816-44f9-8852-a2c76e698ffe" providerId="ADAL" clId="{51D1C8F9-E97B-4C30-AEC1-9253F644599C}" dt="2024-02-19T05:24:48.941" v="156" actId="207"/>
          <ac:picMkLst>
            <pc:docMk/>
            <pc:sldMk cId="1131121168" sldId="261"/>
            <ac:picMk id="8" creationId="{A23F7692-0058-08AE-64DE-8FFAEBD8D258}"/>
          </ac:picMkLst>
        </pc:picChg>
      </pc:sldChg>
      <pc:sldChg chg="addSp delSp modSp mod">
        <pc:chgData name="Nell Rooney" userId="11c7af93-8816-44f9-8852-a2c76e698ffe" providerId="ADAL" clId="{51D1C8F9-E97B-4C30-AEC1-9253F644599C}" dt="2024-02-19T05:22:43.889" v="140" actId="1076"/>
        <pc:sldMkLst>
          <pc:docMk/>
          <pc:sldMk cId="2273213732" sldId="262"/>
        </pc:sldMkLst>
        <pc:picChg chg="del">
          <ac:chgData name="Nell Rooney" userId="11c7af93-8816-44f9-8852-a2c76e698ffe" providerId="ADAL" clId="{51D1C8F9-E97B-4C30-AEC1-9253F644599C}" dt="2024-02-19T05:21:58.825" v="129" actId="478"/>
          <ac:picMkLst>
            <pc:docMk/>
            <pc:sldMk cId="2273213732" sldId="262"/>
            <ac:picMk id="8" creationId="{D3468C1C-454A-5B5B-8A9F-9074FDEDC4FC}"/>
          </ac:picMkLst>
        </pc:picChg>
        <pc:picChg chg="ord">
          <ac:chgData name="Nell Rooney" userId="11c7af93-8816-44f9-8852-a2c76e698ffe" providerId="ADAL" clId="{51D1C8F9-E97B-4C30-AEC1-9253F644599C}" dt="2024-02-19T05:22:36.569" v="139" actId="166"/>
          <ac:picMkLst>
            <pc:docMk/>
            <pc:sldMk cId="2273213732" sldId="262"/>
            <ac:picMk id="11" creationId="{54C929D9-F77A-2441-3B97-DB85F97B00BE}"/>
          </ac:picMkLst>
        </pc:picChg>
        <pc:picChg chg="add mod modCrop">
          <ac:chgData name="Nell Rooney" userId="11c7af93-8816-44f9-8852-a2c76e698ffe" providerId="ADAL" clId="{51D1C8F9-E97B-4C30-AEC1-9253F644599C}" dt="2024-02-19T05:22:43.889" v="140" actId="1076"/>
          <ac:picMkLst>
            <pc:docMk/>
            <pc:sldMk cId="2273213732" sldId="262"/>
            <ac:picMk id="15" creationId="{9304022B-8FBA-7436-E781-EE925F46C40B}"/>
          </ac:picMkLst>
        </pc:picChg>
      </pc:sldChg>
      <pc:sldChg chg="addSp delSp modSp mod">
        <pc:chgData name="Nell Rooney" userId="11c7af93-8816-44f9-8852-a2c76e698ffe" providerId="ADAL" clId="{51D1C8F9-E97B-4C30-AEC1-9253F644599C}" dt="2024-02-19T05:19:35.974" v="128" actId="207"/>
        <pc:sldMkLst>
          <pc:docMk/>
          <pc:sldMk cId="4089416566" sldId="263"/>
        </pc:sldMkLst>
        <pc:spChg chg="mod">
          <ac:chgData name="Nell Rooney" userId="11c7af93-8816-44f9-8852-a2c76e698ffe" providerId="ADAL" clId="{51D1C8F9-E97B-4C30-AEC1-9253F644599C}" dt="2024-02-19T05:19:35.974" v="128" actId="207"/>
          <ac:spMkLst>
            <pc:docMk/>
            <pc:sldMk cId="4089416566" sldId="263"/>
            <ac:spMk id="7" creationId="{2072C1AE-4BE2-5B50-A17C-4C81A12844C5}"/>
          </ac:spMkLst>
        </pc:spChg>
        <pc:picChg chg="mod modCrop">
          <ac:chgData name="Nell Rooney" userId="11c7af93-8816-44f9-8852-a2c76e698ffe" providerId="ADAL" clId="{51D1C8F9-E97B-4C30-AEC1-9253F644599C}" dt="2024-02-19T04:51:08.324" v="1" actId="732"/>
          <ac:picMkLst>
            <pc:docMk/>
            <pc:sldMk cId="4089416566" sldId="263"/>
            <ac:picMk id="11" creationId="{F5FAA132-7467-8D3A-C198-F828AD0BC829}"/>
          </ac:picMkLst>
        </pc:picChg>
        <pc:picChg chg="add del mod">
          <ac:chgData name="Nell Rooney" userId="11c7af93-8816-44f9-8852-a2c76e698ffe" providerId="ADAL" clId="{51D1C8F9-E97B-4C30-AEC1-9253F644599C}" dt="2024-02-19T05:19:10.007" v="123" actId="21"/>
          <ac:picMkLst>
            <pc:docMk/>
            <pc:sldMk cId="4089416566" sldId="263"/>
            <ac:picMk id="12" creationId="{5967C283-E2B4-36E9-975B-D483B0AF374D}"/>
          </ac:picMkLst>
        </pc:picChg>
      </pc:sldChg>
      <pc:sldChg chg="addSp delSp modSp new mod">
        <pc:chgData name="Nell Rooney" userId="11c7af93-8816-44f9-8852-a2c76e698ffe" providerId="ADAL" clId="{51D1C8F9-E97B-4C30-AEC1-9253F644599C}" dt="2024-02-19T05:19:30.825" v="127" actId="207"/>
        <pc:sldMkLst>
          <pc:docMk/>
          <pc:sldMk cId="2096449268" sldId="264"/>
        </pc:sldMkLst>
        <pc:spChg chg="add mod">
          <ac:chgData name="Nell Rooney" userId="11c7af93-8816-44f9-8852-a2c76e698ffe" providerId="ADAL" clId="{51D1C8F9-E97B-4C30-AEC1-9253F644599C}" dt="2024-02-19T04:56:30.175" v="13" actId="207"/>
          <ac:spMkLst>
            <pc:docMk/>
            <pc:sldMk cId="2096449268" sldId="264"/>
            <ac:spMk id="2" creationId="{6AB4A6C0-6BC5-DFFC-D8B1-F95318E2887C}"/>
          </ac:spMkLst>
        </pc:spChg>
        <pc:spChg chg="add mod">
          <ac:chgData name="Nell Rooney" userId="11c7af93-8816-44f9-8852-a2c76e698ffe" providerId="ADAL" clId="{51D1C8F9-E97B-4C30-AEC1-9253F644599C}" dt="2024-02-19T04:56:20.107" v="12" actId="207"/>
          <ac:spMkLst>
            <pc:docMk/>
            <pc:sldMk cId="2096449268" sldId="264"/>
            <ac:spMk id="3" creationId="{9C0A1D56-4868-795B-2CAB-3660B5D59091}"/>
          </ac:spMkLst>
        </pc:spChg>
        <pc:spChg chg="add mod">
          <ac:chgData name="Nell Rooney" userId="11c7af93-8816-44f9-8852-a2c76e698ffe" providerId="ADAL" clId="{51D1C8F9-E97B-4C30-AEC1-9253F644599C}" dt="2024-02-19T04:56:20.107" v="12" actId="207"/>
          <ac:spMkLst>
            <pc:docMk/>
            <pc:sldMk cId="2096449268" sldId="264"/>
            <ac:spMk id="4" creationId="{CFD1C5A4-33BF-E69D-5DFA-B400174D9593}"/>
          </ac:spMkLst>
        </pc:spChg>
        <pc:spChg chg="add mod">
          <ac:chgData name="Nell Rooney" userId="11c7af93-8816-44f9-8852-a2c76e698ffe" providerId="ADAL" clId="{51D1C8F9-E97B-4C30-AEC1-9253F644599C}" dt="2024-02-19T04:56:20.107" v="12" actId="207"/>
          <ac:spMkLst>
            <pc:docMk/>
            <pc:sldMk cId="2096449268" sldId="264"/>
            <ac:spMk id="5" creationId="{0F5BF4D6-B747-EA72-DA3C-17921A355F83}"/>
          </ac:spMkLst>
        </pc:spChg>
        <pc:spChg chg="add mod">
          <ac:chgData name="Nell Rooney" userId="11c7af93-8816-44f9-8852-a2c76e698ffe" providerId="ADAL" clId="{51D1C8F9-E97B-4C30-AEC1-9253F644599C}" dt="2024-02-19T04:56:20.107" v="12" actId="207"/>
          <ac:spMkLst>
            <pc:docMk/>
            <pc:sldMk cId="2096449268" sldId="264"/>
            <ac:spMk id="6" creationId="{89FCF332-2900-D17F-6AD8-B2B8FF775D18}"/>
          </ac:spMkLst>
        </pc:spChg>
        <pc:spChg chg="add mod">
          <ac:chgData name="Nell Rooney" userId="11c7af93-8816-44f9-8852-a2c76e698ffe" providerId="ADAL" clId="{51D1C8F9-E97B-4C30-AEC1-9253F644599C}" dt="2024-02-19T04:56:20.107" v="12" actId="207"/>
          <ac:spMkLst>
            <pc:docMk/>
            <pc:sldMk cId="2096449268" sldId="264"/>
            <ac:spMk id="7" creationId="{B0BB13E5-3C6D-24A7-5E80-AFA40E0A3F72}"/>
          </ac:spMkLst>
        </pc:spChg>
        <pc:spChg chg="add mod">
          <ac:chgData name="Nell Rooney" userId="11c7af93-8816-44f9-8852-a2c76e698ffe" providerId="ADAL" clId="{51D1C8F9-E97B-4C30-AEC1-9253F644599C}" dt="2024-02-19T05:19:30.825" v="127" actId="207"/>
          <ac:spMkLst>
            <pc:docMk/>
            <pc:sldMk cId="2096449268" sldId="264"/>
            <ac:spMk id="9" creationId="{60A1CCF8-59AF-8BCF-12AF-C625D542CF4E}"/>
          </ac:spMkLst>
        </pc:spChg>
        <pc:spChg chg="add mod">
          <ac:chgData name="Nell Rooney" userId="11c7af93-8816-44f9-8852-a2c76e698ffe" providerId="ADAL" clId="{51D1C8F9-E97B-4C30-AEC1-9253F644599C}" dt="2024-02-19T04:56:20.107" v="12" actId="207"/>
          <ac:spMkLst>
            <pc:docMk/>
            <pc:sldMk cId="2096449268" sldId="264"/>
            <ac:spMk id="13" creationId="{1485484A-E978-9750-8A4B-A84548620010}"/>
          </ac:spMkLst>
        </pc:spChg>
        <pc:spChg chg="add mod">
          <ac:chgData name="Nell Rooney" userId="11c7af93-8816-44f9-8852-a2c76e698ffe" providerId="ADAL" clId="{51D1C8F9-E97B-4C30-AEC1-9253F644599C}" dt="2024-02-19T04:56:20.107" v="12" actId="207"/>
          <ac:spMkLst>
            <pc:docMk/>
            <pc:sldMk cId="2096449268" sldId="264"/>
            <ac:spMk id="14" creationId="{0E3DDA3A-F47E-82B3-3DEC-A9399EB5295A}"/>
          </ac:spMkLst>
        </pc:spChg>
        <pc:spChg chg="add mod">
          <ac:chgData name="Nell Rooney" userId="11c7af93-8816-44f9-8852-a2c76e698ffe" providerId="ADAL" clId="{51D1C8F9-E97B-4C30-AEC1-9253F644599C}" dt="2024-02-19T04:56:20.107" v="12" actId="207"/>
          <ac:spMkLst>
            <pc:docMk/>
            <pc:sldMk cId="2096449268" sldId="264"/>
            <ac:spMk id="15" creationId="{7DF60C64-DFAA-9CAE-6A3D-DEB98E6E40D9}"/>
          </ac:spMkLst>
        </pc:spChg>
        <pc:spChg chg="add mod">
          <ac:chgData name="Nell Rooney" userId="11c7af93-8816-44f9-8852-a2c76e698ffe" providerId="ADAL" clId="{51D1C8F9-E97B-4C30-AEC1-9253F644599C}" dt="2024-02-19T04:56:48.736" v="16" actId="1076"/>
          <ac:spMkLst>
            <pc:docMk/>
            <pc:sldMk cId="2096449268" sldId="264"/>
            <ac:spMk id="16" creationId="{8389C45E-E85C-2297-4FEA-AF3F71742404}"/>
          </ac:spMkLst>
        </pc:spChg>
        <pc:picChg chg="add del mod">
          <ac:chgData name="Nell Rooney" userId="11c7af93-8816-44f9-8852-a2c76e698ffe" providerId="ADAL" clId="{51D1C8F9-E97B-4C30-AEC1-9253F644599C}" dt="2024-02-19T05:18:13.220" v="109" actId="478"/>
          <ac:picMkLst>
            <pc:docMk/>
            <pc:sldMk cId="2096449268" sldId="264"/>
            <ac:picMk id="8" creationId="{5A3D978F-5213-A566-832F-DA638C66A3A2}"/>
          </ac:picMkLst>
        </pc:picChg>
        <pc:picChg chg="add mod">
          <ac:chgData name="Nell Rooney" userId="11c7af93-8816-44f9-8852-a2c76e698ffe" providerId="ADAL" clId="{51D1C8F9-E97B-4C30-AEC1-9253F644599C}" dt="2024-02-19T04:55:04.385" v="6"/>
          <ac:picMkLst>
            <pc:docMk/>
            <pc:sldMk cId="2096449268" sldId="264"/>
            <ac:picMk id="10" creationId="{61AEBD61-27EB-C2F1-7CD5-B560ADAB0322}"/>
          </ac:picMkLst>
        </pc:picChg>
        <pc:picChg chg="add mod">
          <ac:chgData name="Nell Rooney" userId="11c7af93-8816-44f9-8852-a2c76e698ffe" providerId="ADAL" clId="{51D1C8F9-E97B-4C30-AEC1-9253F644599C}" dt="2024-02-19T04:55:04.385" v="6"/>
          <ac:picMkLst>
            <pc:docMk/>
            <pc:sldMk cId="2096449268" sldId="264"/>
            <ac:picMk id="11" creationId="{5BE665FD-5D34-E0B0-8398-ADF48D6B4286}"/>
          </ac:picMkLst>
        </pc:picChg>
        <pc:picChg chg="add mod">
          <ac:chgData name="Nell Rooney" userId="11c7af93-8816-44f9-8852-a2c76e698ffe" providerId="ADAL" clId="{51D1C8F9-E97B-4C30-AEC1-9253F644599C}" dt="2024-02-19T04:55:04.385" v="6"/>
          <ac:picMkLst>
            <pc:docMk/>
            <pc:sldMk cId="2096449268" sldId="264"/>
            <ac:picMk id="12" creationId="{CE343860-458E-4A39-A9BF-AEEFBDB044FD}"/>
          </ac:picMkLst>
        </pc:picChg>
        <pc:picChg chg="add del mod modCrop">
          <ac:chgData name="Nell Rooney" userId="11c7af93-8816-44f9-8852-a2c76e698ffe" providerId="ADAL" clId="{51D1C8F9-E97B-4C30-AEC1-9253F644599C}" dt="2024-02-19T05:19:13.377" v="124" actId="478"/>
          <ac:picMkLst>
            <pc:docMk/>
            <pc:sldMk cId="2096449268" sldId="264"/>
            <ac:picMk id="18" creationId="{B1EF3CC7-91DC-7B47-1945-0A48C9047739}"/>
          </ac:picMkLst>
        </pc:picChg>
        <pc:picChg chg="add mod">
          <ac:chgData name="Nell Rooney" userId="11c7af93-8816-44f9-8852-a2c76e698ffe" providerId="ADAL" clId="{51D1C8F9-E97B-4C30-AEC1-9253F644599C}" dt="2024-02-19T05:19:19.287" v="126" actId="1076"/>
          <ac:picMkLst>
            <pc:docMk/>
            <pc:sldMk cId="2096449268" sldId="264"/>
            <ac:picMk id="19" creationId="{5967C283-E2B4-36E9-975B-D483B0AF374D}"/>
          </ac:picMkLst>
        </pc:picChg>
      </pc:sldChg>
      <pc:sldChg chg="addSp modSp new mod">
        <pc:chgData name="Nell Rooney" userId="11c7af93-8816-44f9-8852-a2c76e698ffe" providerId="ADAL" clId="{51D1C8F9-E97B-4C30-AEC1-9253F644599C}" dt="2024-02-19T04:59:33.950" v="21" actId="20577"/>
        <pc:sldMkLst>
          <pc:docMk/>
          <pc:sldMk cId="3365939662" sldId="265"/>
        </pc:sldMkLst>
        <pc:spChg chg="add mod">
          <ac:chgData name="Nell Rooney" userId="11c7af93-8816-44f9-8852-a2c76e698ffe" providerId="ADAL" clId="{51D1C8F9-E97B-4C30-AEC1-9253F644599C}" dt="2024-02-19T04:59:23.723" v="18" actId="207"/>
          <ac:spMkLst>
            <pc:docMk/>
            <pc:sldMk cId="3365939662" sldId="265"/>
            <ac:spMk id="2" creationId="{F1673E8D-9C0F-8C02-F09A-3123864E6B3D}"/>
          </ac:spMkLst>
        </pc:spChg>
        <pc:spChg chg="add mod">
          <ac:chgData name="Nell Rooney" userId="11c7af93-8816-44f9-8852-a2c76e698ffe" providerId="ADAL" clId="{51D1C8F9-E97B-4C30-AEC1-9253F644599C}" dt="2024-02-19T04:59:29.742" v="20" actId="14100"/>
          <ac:spMkLst>
            <pc:docMk/>
            <pc:sldMk cId="3365939662" sldId="265"/>
            <ac:spMk id="3" creationId="{FC588CD7-9793-9D19-753B-8F9463879587}"/>
          </ac:spMkLst>
        </pc:spChg>
        <pc:spChg chg="add mod">
          <ac:chgData name="Nell Rooney" userId="11c7af93-8816-44f9-8852-a2c76e698ffe" providerId="ADAL" clId="{51D1C8F9-E97B-4C30-AEC1-9253F644599C}" dt="2024-02-19T04:59:20.519" v="17"/>
          <ac:spMkLst>
            <pc:docMk/>
            <pc:sldMk cId="3365939662" sldId="265"/>
            <ac:spMk id="5" creationId="{46BBFF54-1AC0-23B6-C654-ED5793F0DCE2}"/>
          </ac:spMkLst>
        </pc:spChg>
        <pc:spChg chg="add mod">
          <ac:chgData name="Nell Rooney" userId="11c7af93-8816-44f9-8852-a2c76e698ffe" providerId="ADAL" clId="{51D1C8F9-E97B-4C30-AEC1-9253F644599C}" dt="2024-02-19T04:59:20.519" v="17"/>
          <ac:spMkLst>
            <pc:docMk/>
            <pc:sldMk cId="3365939662" sldId="265"/>
            <ac:spMk id="6" creationId="{9B01AC01-0117-665D-6265-74D791D43D5A}"/>
          </ac:spMkLst>
        </pc:spChg>
        <pc:spChg chg="add mod">
          <ac:chgData name="Nell Rooney" userId="11c7af93-8816-44f9-8852-a2c76e698ffe" providerId="ADAL" clId="{51D1C8F9-E97B-4C30-AEC1-9253F644599C}" dt="2024-02-19T04:59:20.519" v="17"/>
          <ac:spMkLst>
            <pc:docMk/>
            <pc:sldMk cId="3365939662" sldId="265"/>
            <ac:spMk id="7" creationId="{5670F591-78A4-B5E0-DB07-503BEF372534}"/>
          </ac:spMkLst>
        </pc:spChg>
        <pc:spChg chg="add mod">
          <ac:chgData name="Nell Rooney" userId="11c7af93-8816-44f9-8852-a2c76e698ffe" providerId="ADAL" clId="{51D1C8F9-E97B-4C30-AEC1-9253F644599C}" dt="2024-02-19T04:59:33.950" v="21" actId="20577"/>
          <ac:spMkLst>
            <pc:docMk/>
            <pc:sldMk cId="3365939662" sldId="265"/>
            <ac:spMk id="8" creationId="{92D3AC15-955D-9F4E-8FB0-9C0BA5F3FCA0}"/>
          </ac:spMkLst>
        </pc:spChg>
        <pc:spChg chg="add mod">
          <ac:chgData name="Nell Rooney" userId="11c7af93-8816-44f9-8852-a2c76e698ffe" providerId="ADAL" clId="{51D1C8F9-E97B-4C30-AEC1-9253F644599C}" dt="2024-02-19T04:59:20.519" v="17"/>
          <ac:spMkLst>
            <pc:docMk/>
            <pc:sldMk cId="3365939662" sldId="265"/>
            <ac:spMk id="11" creationId="{5B91F8F9-58E9-EBAD-1CD4-CC62DA93A8A0}"/>
          </ac:spMkLst>
        </pc:spChg>
        <pc:spChg chg="add mod">
          <ac:chgData name="Nell Rooney" userId="11c7af93-8816-44f9-8852-a2c76e698ffe" providerId="ADAL" clId="{51D1C8F9-E97B-4C30-AEC1-9253F644599C}" dt="2024-02-19T04:59:20.519" v="17"/>
          <ac:spMkLst>
            <pc:docMk/>
            <pc:sldMk cId="3365939662" sldId="265"/>
            <ac:spMk id="12" creationId="{AAE22010-A6EF-E25F-3BBB-F4917C561840}"/>
          </ac:spMkLst>
        </pc:spChg>
        <pc:spChg chg="add mod">
          <ac:chgData name="Nell Rooney" userId="11c7af93-8816-44f9-8852-a2c76e698ffe" providerId="ADAL" clId="{51D1C8F9-E97B-4C30-AEC1-9253F644599C}" dt="2024-02-19T04:59:20.519" v="17"/>
          <ac:spMkLst>
            <pc:docMk/>
            <pc:sldMk cId="3365939662" sldId="265"/>
            <ac:spMk id="14" creationId="{6701CDC5-F957-81C2-0C2C-BC7E9965D5FF}"/>
          </ac:spMkLst>
        </pc:spChg>
        <pc:picChg chg="add mod">
          <ac:chgData name="Nell Rooney" userId="11c7af93-8816-44f9-8852-a2c76e698ffe" providerId="ADAL" clId="{51D1C8F9-E97B-4C30-AEC1-9253F644599C}" dt="2024-02-19T04:59:20.519" v="17"/>
          <ac:picMkLst>
            <pc:docMk/>
            <pc:sldMk cId="3365939662" sldId="265"/>
            <ac:picMk id="4" creationId="{D0189211-C3DF-F86B-B766-C26DAC35D235}"/>
          </ac:picMkLst>
        </pc:picChg>
        <pc:picChg chg="add mod">
          <ac:chgData name="Nell Rooney" userId="11c7af93-8816-44f9-8852-a2c76e698ffe" providerId="ADAL" clId="{51D1C8F9-E97B-4C30-AEC1-9253F644599C}" dt="2024-02-19T04:59:20.519" v="17"/>
          <ac:picMkLst>
            <pc:docMk/>
            <pc:sldMk cId="3365939662" sldId="265"/>
            <ac:picMk id="9" creationId="{DC17E4A2-1129-30CB-5164-22F7621590E7}"/>
          </ac:picMkLst>
        </pc:picChg>
        <pc:picChg chg="add mod">
          <ac:chgData name="Nell Rooney" userId="11c7af93-8816-44f9-8852-a2c76e698ffe" providerId="ADAL" clId="{51D1C8F9-E97B-4C30-AEC1-9253F644599C}" dt="2024-02-19T04:59:20.519" v="17"/>
          <ac:picMkLst>
            <pc:docMk/>
            <pc:sldMk cId="3365939662" sldId="265"/>
            <ac:picMk id="10" creationId="{530247FC-0E15-D7CD-5BF6-A1DAE8A2FD0B}"/>
          </ac:picMkLst>
        </pc:picChg>
        <pc:picChg chg="add mod">
          <ac:chgData name="Nell Rooney" userId="11c7af93-8816-44f9-8852-a2c76e698ffe" providerId="ADAL" clId="{51D1C8F9-E97B-4C30-AEC1-9253F644599C}" dt="2024-02-19T04:59:20.519" v="17"/>
          <ac:picMkLst>
            <pc:docMk/>
            <pc:sldMk cId="3365939662" sldId="265"/>
            <ac:picMk id="13" creationId="{22B0FC84-8E70-EE3D-51CA-EAF6E93EC79B}"/>
          </ac:picMkLst>
        </pc:picChg>
      </pc:sldChg>
      <pc:sldChg chg="addSp modSp new">
        <pc:chgData name="Nell Rooney" userId="11c7af93-8816-44f9-8852-a2c76e698ffe" providerId="ADAL" clId="{51D1C8F9-E97B-4C30-AEC1-9253F644599C}" dt="2024-02-19T05:01:45.563" v="23" actId="207"/>
        <pc:sldMkLst>
          <pc:docMk/>
          <pc:sldMk cId="2209373031" sldId="266"/>
        </pc:sldMkLst>
        <pc:spChg chg="add mod">
          <ac:chgData name="Nell Rooney" userId="11c7af93-8816-44f9-8852-a2c76e698ffe" providerId="ADAL" clId="{51D1C8F9-E97B-4C30-AEC1-9253F644599C}" dt="2024-02-19T05:01:45.563" v="23" actId="207"/>
          <ac:spMkLst>
            <pc:docMk/>
            <pc:sldMk cId="2209373031" sldId="266"/>
            <ac:spMk id="2" creationId="{EE011A00-F4C2-706A-34EA-12DB84650673}"/>
          </ac:spMkLst>
        </pc:spChg>
        <pc:spChg chg="add mod">
          <ac:chgData name="Nell Rooney" userId="11c7af93-8816-44f9-8852-a2c76e698ffe" providerId="ADAL" clId="{51D1C8F9-E97B-4C30-AEC1-9253F644599C}" dt="2024-02-19T05:01:45.563" v="23" actId="207"/>
          <ac:spMkLst>
            <pc:docMk/>
            <pc:sldMk cId="2209373031" sldId="266"/>
            <ac:spMk id="6" creationId="{9DB7A3F8-5B56-75CF-ED66-7237CE46956F}"/>
          </ac:spMkLst>
        </pc:spChg>
        <pc:spChg chg="add mod">
          <ac:chgData name="Nell Rooney" userId="11c7af93-8816-44f9-8852-a2c76e698ffe" providerId="ADAL" clId="{51D1C8F9-E97B-4C30-AEC1-9253F644599C}" dt="2024-02-19T05:01:45.563" v="23" actId="207"/>
          <ac:spMkLst>
            <pc:docMk/>
            <pc:sldMk cId="2209373031" sldId="266"/>
            <ac:spMk id="7" creationId="{54713248-2E2F-3936-312C-4C80BF442573}"/>
          </ac:spMkLst>
        </pc:spChg>
        <pc:spChg chg="add mod">
          <ac:chgData name="Nell Rooney" userId="11c7af93-8816-44f9-8852-a2c76e698ffe" providerId="ADAL" clId="{51D1C8F9-E97B-4C30-AEC1-9253F644599C}" dt="2024-02-19T05:01:45.563" v="23" actId="207"/>
          <ac:spMkLst>
            <pc:docMk/>
            <pc:sldMk cId="2209373031" sldId="266"/>
            <ac:spMk id="8" creationId="{530FC39C-1420-1EEC-C809-E3EC48C40B4F}"/>
          </ac:spMkLst>
        </pc:spChg>
        <pc:picChg chg="add mod">
          <ac:chgData name="Nell Rooney" userId="11c7af93-8816-44f9-8852-a2c76e698ffe" providerId="ADAL" clId="{51D1C8F9-E97B-4C30-AEC1-9253F644599C}" dt="2024-02-19T05:01:45.563" v="23" actId="207"/>
          <ac:picMkLst>
            <pc:docMk/>
            <pc:sldMk cId="2209373031" sldId="266"/>
            <ac:picMk id="3" creationId="{B9ACA227-6E9E-1C9F-5542-7B2C5B1E6895}"/>
          </ac:picMkLst>
        </pc:picChg>
        <pc:picChg chg="add mod">
          <ac:chgData name="Nell Rooney" userId="11c7af93-8816-44f9-8852-a2c76e698ffe" providerId="ADAL" clId="{51D1C8F9-E97B-4C30-AEC1-9253F644599C}" dt="2024-02-19T05:01:45.563" v="23" actId="207"/>
          <ac:picMkLst>
            <pc:docMk/>
            <pc:sldMk cId="2209373031" sldId="266"/>
            <ac:picMk id="4" creationId="{F21069D4-2C64-8E41-0472-2EE19DF9DC5B}"/>
          </ac:picMkLst>
        </pc:picChg>
        <pc:picChg chg="add mod">
          <ac:chgData name="Nell Rooney" userId="11c7af93-8816-44f9-8852-a2c76e698ffe" providerId="ADAL" clId="{51D1C8F9-E97B-4C30-AEC1-9253F644599C}" dt="2024-02-19T05:01:45.563" v="23" actId="207"/>
          <ac:picMkLst>
            <pc:docMk/>
            <pc:sldMk cId="2209373031" sldId="266"/>
            <ac:picMk id="5" creationId="{0485A922-B736-C9D8-8808-A14820633027}"/>
          </ac:picMkLst>
        </pc:picChg>
      </pc:sldChg>
      <pc:sldChg chg="addSp modSp new del mod">
        <pc:chgData name="Nell Rooney" userId="11c7af93-8816-44f9-8852-a2c76e698ffe" providerId="ADAL" clId="{51D1C8F9-E97B-4C30-AEC1-9253F644599C}" dt="2024-02-20T01:39:46.616" v="542" actId="2696"/>
        <pc:sldMkLst>
          <pc:docMk/>
          <pc:sldMk cId="3399329165" sldId="267"/>
        </pc:sldMkLst>
        <pc:spChg chg="add mod">
          <ac:chgData name="Nell Rooney" userId="11c7af93-8816-44f9-8852-a2c76e698ffe" providerId="ADAL" clId="{51D1C8F9-E97B-4C30-AEC1-9253F644599C}" dt="2024-02-19T05:04:44.133" v="26" actId="1076"/>
          <ac:spMkLst>
            <pc:docMk/>
            <pc:sldMk cId="3399329165" sldId="267"/>
            <ac:spMk id="2" creationId="{5693647B-1435-F974-8FD4-28F2BD488B52}"/>
          </ac:spMkLst>
        </pc:spChg>
        <pc:spChg chg="add mod">
          <ac:chgData name="Nell Rooney" userId="11c7af93-8816-44f9-8852-a2c76e698ffe" providerId="ADAL" clId="{51D1C8F9-E97B-4C30-AEC1-9253F644599C}" dt="2024-02-19T05:04:33.283" v="24"/>
          <ac:spMkLst>
            <pc:docMk/>
            <pc:sldMk cId="3399329165" sldId="267"/>
            <ac:spMk id="3" creationId="{E579F113-E535-B7AC-EBDF-FD8EC5D535EF}"/>
          </ac:spMkLst>
        </pc:spChg>
        <pc:picChg chg="add mod">
          <ac:chgData name="Nell Rooney" userId="11c7af93-8816-44f9-8852-a2c76e698ffe" providerId="ADAL" clId="{51D1C8F9-E97B-4C30-AEC1-9253F644599C}" dt="2024-02-19T05:04:33.283" v="24"/>
          <ac:picMkLst>
            <pc:docMk/>
            <pc:sldMk cId="3399329165" sldId="267"/>
            <ac:picMk id="4" creationId="{DE095EDC-959D-8992-671E-1416F70A479A}"/>
          </ac:picMkLst>
        </pc:picChg>
        <pc:picChg chg="add mod">
          <ac:chgData name="Nell Rooney" userId="11c7af93-8816-44f9-8852-a2c76e698ffe" providerId="ADAL" clId="{51D1C8F9-E97B-4C30-AEC1-9253F644599C}" dt="2024-02-19T05:04:33.283" v="24"/>
          <ac:picMkLst>
            <pc:docMk/>
            <pc:sldMk cId="3399329165" sldId="267"/>
            <ac:picMk id="5" creationId="{C2CE93A6-F513-89E0-72DE-C94B8E979756}"/>
          </ac:picMkLst>
        </pc:picChg>
        <pc:picChg chg="add mod">
          <ac:chgData name="Nell Rooney" userId="11c7af93-8816-44f9-8852-a2c76e698ffe" providerId="ADAL" clId="{51D1C8F9-E97B-4C30-AEC1-9253F644599C}" dt="2024-02-19T05:04:33.283" v="24"/>
          <ac:picMkLst>
            <pc:docMk/>
            <pc:sldMk cId="3399329165" sldId="267"/>
            <ac:picMk id="6" creationId="{9A92E773-5BC2-36C9-92A4-77E0071AEB46}"/>
          </ac:picMkLst>
        </pc:picChg>
        <pc:picChg chg="add mod">
          <ac:chgData name="Nell Rooney" userId="11c7af93-8816-44f9-8852-a2c76e698ffe" providerId="ADAL" clId="{51D1C8F9-E97B-4C30-AEC1-9253F644599C}" dt="2024-02-19T05:04:33.283" v="24"/>
          <ac:picMkLst>
            <pc:docMk/>
            <pc:sldMk cId="3399329165" sldId="267"/>
            <ac:picMk id="7" creationId="{CF72147E-8EEC-C123-0B2B-76C06032CE95}"/>
          </ac:picMkLst>
        </pc:picChg>
      </pc:sldChg>
      <pc:sldChg chg="addSp modSp new mod">
        <pc:chgData name="Nell Rooney" userId="11c7af93-8816-44f9-8852-a2c76e698ffe" providerId="ADAL" clId="{51D1C8F9-E97B-4C30-AEC1-9253F644599C}" dt="2024-02-19T05:05:43.492" v="37" actId="207"/>
        <pc:sldMkLst>
          <pc:docMk/>
          <pc:sldMk cId="3326132237" sldId="268"/>
        </pc:sldMkLst>
        <pc:spChg chg="add mod">
          <ac:chgData name="Nell Rooney" userId="11c7af93-8816-44f9-8852-a2c76e698ffe" providerId="ADAL" clId="{51D1C8F9-E97B-4C30-AEC1-9253F644599C}" dt="2024-02-19T05:05:26.839" v="33" actId="207"/>
          <ac:spMkLst>
            <pc:docMk/>
            <pc:sldMk cId="3326132237" sldId="268"/>
            <ac:spMk id="2" creationId="{C3DA058A-0EC6-8BBA-97DC-4B3DBF467087}"/>
          </ac:spMkLst>
        </pc:spChg>
        <pc:spChg chg="add mod">
          <ac:chgData name="Nell Rooney" userId="11c7af93-8816-44f9-8852-a2c76e698ffe" providerId="ADAL" clId="{51D1C8F9-E97B-4C30-AEC1-9253F644599C}" dt="2024-02-19T05:05:32.256" v="34" actId="207"/>
          <ac:spMkLst>
            <pc:docMk/>
            <pc:sldMk cId="3326132237" sldId="268"/>
            <ac:spMk id="4" creationId="{F18F3572-D66C-7383-4A3D-3C674E3E6673}"/>
          </ac:spMkLst>
        </pc:spChg>
        <pc:spChg chg="add mod">
          <ac:chgData name="Nell Rooney" userId="11c7af93-8816-44f9-8852-a2c76e698ffe" providerId="ADAL" clId="{51D1C8F9-E97B-4C30-AEC1-9253F644599C}" dt="2024-02-19T05:05:34.164" v="35" actId="207"/>
          <ac:spMkLst>
            <pc:docMk/>
            <pc:sldMk cId="3326132237" sldId="268"/>
            <ac:spMk id="5" creationId="{27ECBE33-BDB8-53E1-EFDB-968C9039E87F}"/>
          </ac:spMkLst>
        </pc:spChg>
        <pc:spChg chg="add mod">
          <ac:chgData name="Nell Rooney" userId="11c7af93-8816-44f9-8852-a2c76e698ffe" providerId="ADAL" clId="{51D1C8F9-E97B-4C30-AEC1-9253F644599C}" dt="2024-02-19T05:05:41.116" v="36" actId="207"/>
          <ac:spMkLst>
            <pc:docMk/>
            <pc:sldMk cId="3326132237" sldId="268"/>
            <ac:spMk id="6" creationId="{8FD5876A-949C-FEEC-241D-84B81B034CCC}"/>
          </ac:spMkLst>
        </pc:spChg>
        <pc:spChg chg="add mod">
          <ac:chgData name="Nell Rooney" userId="11c7af93-8816-44f9-8852-a2c76e698ffe" providerId="ADAL" clId="{51D1C8F9-E97B-4C30-AEC1-9253F644599C}" dt="2024-02-19T05:05:43.492" v="37" actId="207"/>
          <ac:spMkLst>
            <pc:docMk/>
            <pc:sldMk cId="3326132237" sldId="268"/>
            <ac:spMk id="7" creationId="{23FF651C-BA4C-600D-2503-2358E6FAAE7B}"/>
          </ac:spMkLst>
        </pc:spChg>
        <pc:spChg chg="add mod">
          <ac:chgData name="Nell Rooney" userId="11c7af93-8816-44f9-8852-a2c76e698ffe" providerId="ADAL" clId="{51D1C8F9-E97B-4C30-AEC1-9253F644599C}" dt="2024-02-19T05:05:22.374" v="32"/>
          <ac:spMkLst>
            <pc:docMk/>
            <pc:sldMk cId="3326132237" sldId="268"/>
            <ac:spMk id="8" creationId="{7E1EB01D-914B-D5FE-2C48-5DB079364CF1}"/>
          </ac:spMkLst>
        </pc:spChg>
        <pc:spChg chg="add mod">
          <ac:chgData name="Nell Rooney" userId="11c7af93-8816-44f9-8852-a2c76e698ffe" providerId="ADAL" clId="{51D1C8F9-E97B-4C30-AEC1-9253F644599C}" dt="2024-02-19T05:05:22.374" v="32"/>
          <ac:spMkLst>
            <pc:docMk/>
            <pc:sldMk cId="3326132237" sldId="268"/>
            <ac:spMk id="9" creationId="{D6E7EFC0-9CBC-F3CF-8962-BA628A24A2BE}"/>
          </ac:spMkLst>
        </pc:spChg>
        <pc:picChg chg="add mod">
          <ac:chgData name="Nell Rooney" userId="11c7af93-8816-44f9-8852-a2c76e698ffe" providerId="ADAL" clId="{51D1C8F9-E97B-4C30-AEC1-9253F644599C}" dt="2024-02-19T05:05:22.374" v="32"/>
          <ac:picMkLst>
            <pc:docMk/>
            <pc:sldMk cId="3326132237" sldId="268"/>
            <ac:picMk id="3" creationId="{554F7F82-44A4-09BB-A0A3-86A734F7BF16}"/>
          </ac:picMkLst>
        </pc:picChg>
        <pc:picChg chg="add mod">
          <ac:chgData name="Nell Rooney" userId="11c7af93-8816-44f9-8852-a2c76e698ffe" providerId="ADAL" clId="{51D1C8F9-E97B-4C30-AEC1-9253F644599C}" dt="2024-02-19T05:05:22.374" v="32"/>
          <ac:picMkLst>
            <pc:docMk/>
            <pc:sldMk cId="3326132237" sldId="268"/>
            <ac:picMk id="10" creationId="{948D5743-D623-EFF3-2079-844B2FAE06E7}"/>
          </ac:picMkLst>
        </pc:picChg>
        <pc:picChg chg="add mod">
          <ac:chgData name="Nell Rooney" userId="11c7af93-8816-44f9-8852-a2c76e698ffe" providerId="ADAL" clId="{51D1C8F9-E97B-4C30-AEC1-9253F644599C}" dt="2024-02-19T05:05:22.374" v="32"/>
          <ac:picMkLst>
            <pc:docMk/>
            <pc:sldMk cId="3326132237" sldId="268"/>
            <ac:picMk id="11" creationId="{37E18E1E-AE59-4531-99FC-39FBA39B6E40}"/>
          </ac:picMkLst>
        </pc:picChg>
      </pc:sldChg>
      <pc:sldChg chg="addSp modSp new mod">
        <pc:chgData name="Nell Rooney" userId="11c7af93-8816-44f9-8852-a2c76e698ffe" providerId="ADAL" clId="{51D1C8F9-E97B-4C30-AEC1-9253F644599C}" dt="2024-02-20T02:11:07.123" v="573" actId="1076"/>
        <pc:sldMkLst>
          <pc:docMk/>
          <pc:sldMk cId="1815377069" sldId="269"/>
        </pc:sldMkLst>
        <pc:spChg chg="add mod">
          <ac:chgData name="Nell Rooney" userId="11c7af93-8816-44f9-8852-a2c76e698ffe" providerId="ADAL" clId="{51D1C8F9-E97B-4C30-AEC1-9253F644599C}" dt="2024-02-20T01:40:45.622" v="545" actId="1076"/>
          <ac:spMkLst>
            <pc:docMk/>
            <pc:sldMk cId="1815377069" sldId="269"/>
            <ac:spMk id="2" creationId="{964BF3AD-2EC4-8B03-69D7-8080AB1EB63A}"/>
          </ac:spMkLst>
        </pc:spChg>
        <pc:spChg chg="add mod">
          <ac:chgData name="Nell Rooney" userId="11c7af93-8816-44f9-8852-a2c76e698ffe" providerId="ADAL" clId="{51D1C8F9-E97B-4C30-AEC1-9253F644599C}" dt="2024-02-19T05:06:17.487" v="39" actId="207"/>
          <ac:spMkLst>
            <pc:docMk/>
            <pc:sldMk cId="1815377069" sldId="269"/>
            <ac:spMk id="8" creationId="{72047064-CB5E-CFE6-77C2-BFF5697AFACC}"/>
          </ac:spMkLst>
        </pc:spChg>
        <pc:spChg chg="add mod">
          <ac:chgData name="Nell Rooney" userId="11c7af93-8816-44f9-8852-a2c76e698ffe" providerId="ADAL" clId="{51D1C8F9-E97B-4C30-AEC1-9253F644599C}" dt="2024-02-20T02:11:07.123" v="573" actId="1076"/>
          <ac:spMkLst>
            <pc:docMk/>
            <pc:sldMk cId="1815377069" sldId="269"/>
            <ac:spMk id="9" creationId="{EE700513-CFEE-AE3A-361B-F37A4D776E21}"/>
          </ac:spMkLst>
        </pc:spChg>
        <pc:spChg chg="add mod">
          <ac:chgData name="Nell Rooney" userId="11c7af93-8816-44f9-8852-a2c76e698ffe" providerId="ADAL" clId="{51D1C8F9-E97B-4C30-AEC1-9253F644599C}" dt="2024-02-20T01:40:44.638" v="544" actId="1076"/>
          <ac:spMkLst>
            <pc:docMk/>
            <pc:sldMk cId="1815377069" sldId="269"/>
            <ac:spMk id="10" creationId="{91B24694-B4CC-E5B7-1F30-7D94D7A5386B}"/>
          </ac:spMkLst>
        </pc:spChg>
        <pc:picChg chg="add mod">
          <ac:chgData name="Nell Rooney" userId="11c7af93-8816-44f9-8852-a2c76e698ffe" providerId="ADAL" clId="{51D1C8F9-E97B-4C30-AEC1-9253F644599C}" dt="2024-02-19T05:06:11.588" v="38"/>
          <ac:picMkLst>
            <pc:docMk/>
            <pc:sldMk cId="1815377069" sldId="269"/>
            <ac:picMk id="3" creationId="{55CCC8E5-1752-BD91-D63E-1BEFB76D7AD5}"/>
          </ac:picMkLst>
        </pc:picChg>
        <pc:picChg chg="add mod">
          <ac:chgData name="Nell Rooney" userId="11c7af93-8816-44f9-8852-a2c76e698ffe" providerId="ADAL" clId="{51D1C8F9-E97B-4C30-AEC1-9253F644599C}" dt="2024-02-19T05:06:11.588" v="38"/>
          <ac:picMkLst>
            <pc:docMk/>
            <pc:sldMk cId="1815377069" sldId="269"/>
            <ac:picMk id="4" creationId="{6C023E25-27A1-D06E-425B-62F605411591}"/>
          </ac:picMkLst>
        </pc:picChg>
        <pc:picChg chg="add mod">
          <ac:chgData name="Nell Rooney" userId="11c7af93-8816-44f9-8852-a2c76e698ffe" providerId="ADAL" clId="{51D1C8F9-E97B-4C30-AEC1-9253F644599C}" dt="2024-02-19T05:06:11.588" v="38"/>
          <ac:picMkLst>
            <pc:docMk/>
            <pc:sldMk cId="1815377069" sldId="269"/>
            <ac:picMk id="5" creationId="{AF372B7B-A8D4-945A-E092-5038845732BB}"/>
          </ac:picMkLst>
        </pc:picChg>
        <pc:picChg chg="add mod">
          <ac:chgData name="Nell Rooney" userId="11c7af93-8816-44f9-8852-a2c76e698ffe" providerId="ADAL" clId="{51D1C8F9-E97B-4C30-AEC1-9253F644599C}" dt="2024-02-19T05:06:36.259" v="40" actId="207"/>
          <ac:picMkLst>
            <pc:docMk/>
            <pc:sldMk cId="1815377069" sldId="269"/>
            <ac:picMk id="6" creationId="{7A96F606-3568-EEBA-77BB-4E92F1087873}"/>
          </ac:picMkLst>
        </pc:picChg>
        <pc:picChg chg="add mod">
          <ac:chgData name="Nell Rooney" userId="11c7af93-8816-44f9-8852-a2c76e698ffe" providerId="ADAL" clId="{51D1C8F9-E97B-4C30-AEC1-9253F644599C}" dt="2024-02-19T05:26:28.974" v="174" actId="1076"/>
          <ac:picMkLst>
            <pc:docMk/>
            <pc:sldMk cId="1815377069" sldId="269"/>
            <ac:picMk id="7" creationId="{9CB37C1B-6EF0-5DD0-C502-7229DBCA56E0}"/>
          </ac:picMkLst>
        </pc:picChg>
        <pc:picChg chg="add mod ord">
          <ac:chgData name="Nell Rooney" userId="11c7af93-8816-44f9-8852-a2c76e698ffe" providerId="ADAL" clId="{51D1C8F9-E97B-4C30-AEC1-9253F644599C}" dt="2024-02-19T05:07:15.225" v="45" actId="1076"/>
          <ac:picMkLst>
            <pc:docMk/>
            <pc:sldMk cId="1815377069" sldId="269"/>
            <ac:picMk id="11" creationId="{74857AF4-C1EC-2E70-010A-23CD3295C236}"/>
          </ac:picMkLst>
        </pc:picChg>
      </pc:sldChg>
      <pc:sldChg chg="addSp modSp new mod">
        <pc:chgData name="Nell Rooney" userId="11c7af93-8816-44f9-8852-a2c76e698ffe" providerId="ADAL" clId="{51D1C8F9-E97B-4C30-AEC1-9253F644599C}" dt="2024-02-19T05:08:41.388" v="49" actId="208"/>
        <pc:sldMkLst>
          <pc:docMk/>
          <pc:sldMk cId="3168879831" sldId="270"/>
        </pc:sldMkLst>
        <pc:spChg chg="add mod">
          <ac:chgData name="Nell Rooney" userId="11c7af93-8816-44f9-8852-a2c76e698ffe" providerId="ADAL" clId="{51D1C8F9-E97B-4C30-AEC1-9253F644599C}" dt="2024-02-19T05:08:18.817" v="47" actId="207"/>
          <ac:spMkLst>
            <pc:docMk/>
            <pc:sldMk cId="3168879831" sldId="270"/>
            <ac:spMk id="2" creationId="{B4BA97D1-449B-D71F-A948-63E959AFF7E0}"/>
          </ac:spMkLst>
        </pc:spChg>
        <pc:spChg chg="add mod">
          <ac:chgData name="Nell Rooney" userId="11c7af93-8816-44f9-8852-a2c76e698ffe" providerId="ADAL" clId="{51D1C8F9-E97B-4C30-AEC1-9253F644599C}" dt="2024-02-19T05:08:18.817" v="47" actId="207"/>
          <ac:spMkLst>
            <pc:docMk/>
            <pc:sldMk cId="3168879831" sldId="270"/>
            <ac:spMk id="3" creationId="{ECF69BEE-89BD-A431-D720-1B76CDF4BC68}"/>
          </ac:spMkLst>
        </pc:spChg>
        <pc:spChg chg="add mod">
          <ac:chgData name="Nell Rooney" userId="11c7af93-8816-44f9-8852-a2c76e698ffe" providerId="ADAL" clId="{51D1C8F9-E97B-4C30-AEC1-9253F644599C}" dt="2024-02-19T05:08:41.388" v="49" actId="208"/>
          <ac:spMkLst>
            <pc:docMk/>
            <pc:sldMk cId="3168879831" sldId="270"/>
            <ac:spMk id="5" creationId="{5D9D11AE-5D5B-565C-118C-B91F4B32E821}"/>
          </ac:spMkLst>
        </pc:spChg>
        <pc:picChg chg="add mod">
          <ac:chgData name="Nell Rooney" userId="11c7af93-8816-44f9-8852-a2c76e698ffe" providerId="ADAL" clId="{51D1C8F9-E97B-4C30-AEC1-9253F644599C}" dt="2024-02-19T05:08:16.590" v="46"/>
          <ac:picMkLst>
            <pc:docMk/>
            <pc:sldMk cId="3168879831" sldId="270"/>
            <ac:picMk id="4" creationId="{CAE90E3E-8333-EB78-8CEE-D55BE18C7836}"/>
          </ac:picMkLst>
        </pc:picChg>
      </pc:sldChg>
      <pc:sldChg chg="addSp modSp new mod modAnim">
        <pc:chgData name="Nell Rooney" userId="11c7af93-8816-44f9-8852-a2c76e698ffe" providerId="ADAL" clId="{51D1C8F9-E97B-4C30-AEC1-9253F644599C}" dt="2024-02-19T05:09:31.958" v="52" actId="207"/>
        <pc:sldMkLst>
          <pc:docMk/>
          <pc:sldMk cId="2365553913" sldId="271"/>
        </pc:sldMkLst>
        <pc:spChg chg="add mod">
          <ac:chgData name="Nell Rooney" userId="11c7af93-8816-44f9-8852-a2c76e698ffe" providerId="ADAL" clId="{51D1C8F9-E97B-4C30-AEC1-9253F644599C}" dt="2024-02-19T05:09:20.008" v="51" actId="207"/>
          <ac:spMkLst>
            <pc:docMk/>
            <pc:sldMk cId="2365553913" sldId="271"/>
            <ac:spMk id="2" creationId="{B4002AD5-30FF-7177-B08E-826CBC179D2E}"/>
          </ac:spMkLst>
        </pc:spChg>
        <pc:spChg chg="add mod">
          <ac:chgData name="Nell Rooney" userId="11c7af93-8816-44f9-8852-a2c76e698ffe" providerId="ADAL" clId="{51D1C8F9-E97B-4C30-AEC1-9253F644599C}" dt="2024-02-19T05:09:31.958" v="52" actId="207"/>
          <ac:spMkLst>
            <pc:docMk/>
            <pc:sldMk cId="2365553913" sldId="271"/>
            <ac:spMk id="4" creationId="{70245DC0-442E-756B-C14E-61B0C806F8DD}"/>
          </ac:spMkLst>
        </pc:spChg>
        <pc:picChg chg="add mod">
          <ac:chgData name="Nell Rooney" userId="11c7af93-8816-44f9-8852-a2c76e698ffe" providerId="ADAL" clId="{51D1C8F9-E97B-4C30-AEC1-9253F644599C}" dt="2024-02-19T05:09:16.428" v="50"/>
          <ac:picMkLst>
            <pc:docMk/>
            <pc:sldMk cId="2365553913" sldId="271"/>
            <ac:picMk id="3" creationId="{631BE618-EAA8-BE11-0657-A7F544BE82E1}"/>
          </ac:picMkLst>
        </pc:picChg>
      </pc:sldChg>
      <pc:sldChg chg="addSp modSp new mod">
        <pc:chgData name="Nell Rooney" userId="11c7af93-8816-44f9-8852-a2c76e698ffe" providerId="ADAL" clId="{51D1C8F9-E97B-4C30-AEC1-9253F644599C}" dt="2024-02-19T05:11:27.296" v="64"/>
        <pc:sldMkLst>
          <pc:docMk/>
          <pc:sldMk cId="1018347115" sldId="272"/>
        </pc:sldMkLst>
        <pc:spChg chg="add mod">
          <ac:chgData name="Nell Rooney" userId="11c7af93-8816-44f9-8852-a2c76e698ffe" providerId="ADAL" clId="{51D1C8F9-E97B-4C30-AEC1-9253F644599C}" dt="2024-02-19T05:10:31.386" v="60" actId="207"/>
          <ac:spMkLst>
            <pc:docMk/>
            <pc:sldMk cId="1018347115" sldId="272"/>
            <ac:spMk id="2" creationId="{EC30225E-1FE2-54B2-EC94-C9144CCA4A4E}"/>
          </ac:spMkLst>
        </pc:spChg>
        <pc:spChg chg="add mod">
          <ac:chgData name="Nell Rooney" userId="11c7af93-8816-44f9-8852-a2c76e698ffe" providerId="ADAL" clId="{51D1C8F9-E97B-4C30-AEC1-9253F644599C}" dt="2024-02-19T05:10:31.386" v="60" actId="207"/>
          <ac:spMkLst>
            <pc:docMk/>
            <pc:sldMk cId="1018347115" sldId="272"/>
            <ac:spMk id="4" creationId="{94AA21B9-21D5-AEC0-E49A-361C84F61E2B}"/>
          </ac:spMkLst>
        </pc:spChg>
        <pc:spChg chg="add mod">
          <ac:chgData name="Nell Rooney" userId="11c7af93-8816-44f9-8852-a2c76e698ffe" providerId="ADAL" clId="{51D1C8F9-E97B-4C30-AEC1-9253F644599C}" dt="2024-02-19T05:10:31.386" v="60" actId="207"/>
          <ac:spMkLst>
            <pc:docMk/>
            <pc:sldMk cId="1018347115" sldId="272"/>
            <ac:spMk id="5" creationId="{A42D4D18-1EAE-0A54-75D6-1878D4F1B175}"/>
          </ac:spMkLst>
        </pc:spChg>
        <pc:spChg chg="add mod">
          <ac:chgData name="Nell Rooney" userId="11c7af93-8816-44f9-8852-a2c76e698ffe" providerId="ADAL" clId="{51D1C8F9-E97B-4C30-AEC1-9253F644599C}" dt="2024-02-19T05:10:31.386" v="60" actId="207"/>
          <ac:spMkLst>
            <pc:docMk/>
            <pc:sldMk cId="1018347115" sldId="272"/>
            <ac:spMk id="6" creationId="{676DD34C-CC61-F907-B138-17D29C35D1BF}"/>
          </ac:spMkLst>
        </pc:spChg>
        <pc:spChg chg="add mod">
          <ac:chgData name="Nell Rooney" userId="11c7af93-8816-44f9-8852-a2c76e698ffe" providerId="ADAL" clId="{51D1C8F9-E97B-4C30-AEC1-9253F644599C}" dt="2024-02-19T05:10:31.386" v="60" actId="207"/>
          <ac:spMkLst>
            <pc:docMk/>
            <pc:sldMk cId="1018347115" sldId="272"/>
            <ac:spMk id="7" creationId="{EEDE0C11-71BB-750C-1FD1-AC7227657646}"/>
          </ac:spMkLst>
        </pc:spChg>
        <pc:spChg chg="add mod">
          <ac:chgData name="Nell Rooney" userId="11c7af93-8816-44f9-8852-a2c76e698ffe" providerId="ADAL" clId="{51D1C8F9-E97B-4C30-AEC1-9253F644599C}" dt="2024-02-19T05:10:21.648" v="59" actId="207"/>
          <ac:spMkLst>
            <pc:docMk/>
            <pc:sldMk cId="1018347115" sldId="272"/>
            <ac:spMk id="8" creationId="{D2DFAACC-5FE9-1887-CC4D-8EFB02D4F51F}"/>
          </ac:spMkLst>
        </pc:spChg>
        <pc:spChg chg="add mod">
          <ac:chgData name="Nell Rooney" userId="11c7af93-8816-44f9-8852-a2c76e698ffe" providerId="ADAL" clId="{51D1C8F9-E97B-4C30-AEC1-9253F644599C}" dt="2024-02-19T05:10:21.648" v="59" actId="207"/>
          <ac:spMkLst>
            <pc:docMk/>
            <pc:sldMk cId="1018347115" sldId="272"/>
            <ac:spMk id="11" creationId="{0CA53C54-129A-4DE5-BD9C-63DD229FABA5}"/>
          </ac:spMkLst>
        </pc:spChg>
        <pc:picChg chg="add mod">
          <ac:chgData name="Nell Rooney" userId="11c7af93-8816-44f9-8852-a2c76e698ffe" providerId="ADAL" clId="{51D1C8F9-E97B-4C30-AEC1-9253F644599C}" dt="2024-02-19T05:10:14.908" v="57"/>
          <ac:picMkLst>
            <pc:docMk/>
            <pc:sldMk cId="1018347115" sldId="272"/>
            <ac:picMk id="3" creationId="{8A1F8385-B484-58E5-6E4E-4C33AD784E12}"/>
          </ac:picMkLst>
        </pc:picChg>
        <pc:picChg chg="add mod">
          <ac:chgData name="Nell Rooney" userId="11c7af93-8816-44f9-8852-a2c76e698ffe" providerId="ADAL" clId="{51D1C8F9-E97B-4C30-AEC1-9253F644599C}" dt="2024-02-19T05:10:14.908" v="57"/>
          <ac:picMkLst>
            <pc:docMk/>
            <pc:sldMk cId="1018347115" sldId="272"/>
            <ac:picMk id="9" creationId="{4F6B2B22-4F95-5441-ABBD-85207B1670E4}"/>
          </ac:picMkLst>
        </pc:picChg>
        <pc:picChg chg="add mod">
          <ac:chgData name="Nell Rooney" userId="11c7af93-8816-44f9-8852-a2c76e698ffe" providerId="ADAL" clId="{51D1C8F9-E97B-4C30-AEC1-9253F644599C}" dt="2024-02-19T05:11:27.296" v="64"/>
          <ac:picMkLst>
            <pc:docMk/>
            <pc:sldMk cId="1018347115" sldId="272"/>
            <ac:picMk id="10" creationId="{AEBA3A1B-D5A7-DCA5-114A-A997CA0F4B2F}"/>
          </ac:picMkLst>
        </pc:picChg>
      </pc:sldChg>
      <pc:sldChg chg="addSp delSp modSp new mod modClrScheme chgLayout">
        <pc:chgData name="Nell Rooney" userId="11c7af93-8816-44f9-8852-a2c76e698ffe" providerId="ADAL" clId="{51D1C8F9-E97B-4C30-AEC1-9253F644599C}" dt="2024-02-19T05:15:15.512" v="108" actId="1582"/>
        <pc:sldMkLst>
          <pc:docMk/>
          <pc:sldMk cId="2069534314" sldId="273"/>
        </pc:sldMkLst>
        <pc:spChg chg="add mod">
          <ac:chgData name="Nell Rooney" userId="11c7af93-8816-44f9-8852-a2c76e698ffe" providerId="ADAL" clId="{51D1C8F9-E97B-4C30-AEC1-9253F644599C}" dt="2024-02-19T05:11:52.659" v="66" actId="207"/>
          <ac:spMkLst>
            <pc:docMk/>
            <pc:sldMk cId="2069534314" sldId="273"/>
            <ac:spMk id="2" creationId="{52620CF1-8774-0B84-327A-1E36F689E31F}"/>
          </ac:spMkLst>
        </pc:spChg>
        <pc:spChg chg="add mod">
          <ac:chgData name="Nell Rooney" userId="11c7af93-8816-44f9-8852-a2c76e698ffe" providerId="ADAL" clId="{51D1C8F9-E97B-4C30-AEC1-9253F644599C}" dt="2024-02-19T05:11:52.659" v="66" actId="207"/>
          <ac:spMkLst>
            <pc:docMk/>
            <pc:sldMk cId="2069534314" sldId="273"/>
            <ac:spMk id="3" creationId="{2DF71E53-3E3D-BE71-33CB-410222B198E3}"/>
          </ac:spMkLst>
        </pc:spChg>
        <pc:spChg chg="add mod">
          <ac:chgData name="Nell Rooney" userId="11c7af93-8816-44f9-8852-a2c76e698ffe" providerId="ADAL" clId="{51D1C8F9-E97B-4C30-AEC1-9253F644599C}" dt="2024-02-19T05:12:24.424" v="69" actId="207"/>
          <ac:spMkLst>
            <pc:docMk/>
            <pc:sldMk cId="2069534314" sldId="273"/>
            <ac:spMk id="5" creationId="{CA813939-001E-37E8-CD92-0A8A92C2615A}"/>
          </ac:spMkLst>
        </pc:spChg>
        <pc:spChg chg="add del mod ord">
          <ac:chgData name="Nell Rooney" userId="11c7af93-8816-44f9-8852-a2c76e698ffe" providerId="ADAL" clId="{51D1C8F9-E97B-4C30-AEC1-9253F644599C}" dt="2024-02-19T05:13:04.542" v="72" actId="700"/>
          <ac:spMkLst>
            <pc:docMk/>
            <pc:sldMk cId="2069534314" sldId="273"/>
            <ac:spMk id="6" creationId="{F30C7D65-897F-CD27-EF72-AA3EDC80D682}"/>
          </ac:spMkLst>
        </pc:spChg>
        <pc:picChg chg="add mod">
          <ac:chgData name="Nell Rooney" userId="11c7af93-8816-44f9-8852-a2c76e698ffe" providerId="ADAL" clId="{51D1C8F9-E97B-4C30-AEC1-9253F644599C}" dt="2024-02-19T05:15:15.512" v="108" actId="1582"/>
          <ac:picMkLst>
            <pc:docMk/>
            <pc:sldMk cId="2069534314" sldId="273"/>
            <ac:picMk id="4" creationId="{4AD0CCE5-AB52-647A-2B18-EE4A660ACDB3}"/>
          </ac:picMkLst>
        </pc:picChg>
      </pc:sldChg>
      <pc:sldChg chg="addSp modSp new del mod modClrScheme chgLayout">
        <pc:chgData name="Nell Rooney" userId="11c7af93-8816-44f9-8852-a2c76e698ffe" providerId="ADAL" clId="{51D1C8F9-E97B-4C30-AEC1-9253F644599C}" dt="2024-02-20T01:45:21.851" v="570" actId="47"/>
        <pc:sldMkLst>
          <pc:docMk/>
          <pc:sldMk cId="1606027833" sldId="274"/>
        </pc:sldMkLst>
        <pc:spChg chg="add mod">
          <ac:chgData name="Nell Rooney" userId="11c7af93-8816-44f9-8852-a2c76e698ffe" providerId="ADAL" clId="{51D1C8F9-E97B-4C30-AEC1-9253F644599C}" dt="2024-02-19T05:26:07.118" v="173" actId="1076"/>
          <ac:spMkLst>
            <pc:docMk/>
            <pc:sldMk cId="1606027833" sldId="274"/>
            <ac:spMk id="2" creationId="{53027F1E-5AED-F39A-73DA-59036DE3756C}"/>
          </ac:spMkLst>
        </pc:spChg>
        <pc:spChg chg="mod">
          <ac:chgData name="Nell Rooney" userId="11c7af93-8816-44f9-8852-a2c76e698ffe" providerId="ADAL" clId="{51D1C8F9-E97B-4C30-AEC1-9253F644599C}" dt="2024-02-19T05:25:39.014" v="157"/>
          <ac:spMkLst>
            <pc:docMk/>
            <pc:sldMk cId="1606027833" sldId="274"/>
            <ac:spMk id="4" creationId="{7379DF92-CAB1-6A97-45B8-2F5FC08BE9B7}"/>
          </ac:spMkLst>
        </pc:spChg>
        <pc:grpChg chg="add mod">
          <ac:chgData name="Nell Rooney" userId="11c7af93-8816-44f9-8852-a2c76e698ffe" providerId="ADAL" clId="{51D1C8F9-E97B-4C30-AEC1-9253F644599C}" dt="2024-02-19T05:25:41.484" v="158" actId="1076"/>
          <ac:grpSpMkLst>
            <pc:docMk/>
            <pc:sldMk cId="1606027833" sldId="274"/>
            <ac:grpSpMk id="3" creationId="{CFFDE80C-3554-F805-F791-2CB169C070F4}"/>
          </ac:grpSpMkLst>
        </pc:grpChg>
        <pc:picChg chg="mod">
          <ac:chgData name="Nell Rooney" userId="11c7af93-8816-44f9-8852-a2c76e698ffe" providerId="ADAL" clId="{51D1C8F9-E97B-4C30-AEC1-9253F644599C}" dt="2024-02-19T05:25:39.014" v="157"/>
          <ac:picMkLst>
            <pc:docMk/>
            <pc:sldMk cId="1606027833" sldId="274"/>
            <ac:picMk id="5" creationId="{8F5A0107-C78A-82A8-F0DF-2036C553BD0C}"/>
          </ac:picMkLst>
        </pc:picChg>
      </pc:sldChg>
      <pc:sldChg chg="addSp modSp new mod">
        <pc:chgData name="Nell Rooney" userId="11c7af93-8816-44f9-8852-a2c76e698ffe" providerId="ADAL" clId="{51D1C8F9-E97B-4C30-AEC1-9253F644599C}" dt="2024-02-20T01:45:18.778" v="569" actId="1076"/>
        <pc:sldMkLst>
          <pc:docMk/>
          <pc:sldMk cId="1924113483" sldId="275"/>
        </pc:sldMkLst>
        <pc:spChg chg="add mod">
          <ac:chgData name="Nell Rooney" userId="11c7af93-8816-44f9-8852-a2c76e698ffe" providerId="ADAL" clId="{51D1C8F9-E97B-4C30-AEC1-9253F644599C}" dt="2024-02-20T01:45:09.252" v="568" actId="14100"/>
          <ac:spMkLst>
            <pc:docMk/>
            <pc:sldMk cId="1924113483" sldId="275"/>
            <ac:spMk id="2" creationId="{11386600-FC53-65DB-F176-91F896EB77AA}"/>
          </ac:spMkLst>
        </pc:spChg>
        <pc:spChg chg="add mod">
          <ac:chgData name="Nell Rooney" userId="11c7af93-8816-44f9-8852-a2c76e698ffe" providerId="ADAL" clId="{51D1C8F9-E97B-4C30-AEC1-9253F644599C}" dt="2024-02-20T01:45:18.778" v="569" actId="1076"/>
          <ac:spMkLst>
            <pc:docMk/>
            <pc:sldMk cId="1924113483" sldId="275"/>
            <ac:spMk id="3" creationId="{9FDE1237-661A-7D8F-31D1-BFDFCAA543DF}"/>
          </ac:spMkLst>
        </pc:spChg>
        <pc:spChg chg="add mod">
          <ac:chgData name="Nell Rooney" userId="11c7af93-8816-44f9-8852-a2c76e698ffe" providerId="ADAL" clId="{51D1C8F9-E97B-4C30-AEC1-9253F644599C}" dt="2024-02-20T01:45:18.778" v="569" actId="1076"/>
          <ac:spMkLst>
            <pc:docMk/>
            <pc:sldMk cId="1924113483" sldId="275"/>
            <ac:spMk id="4" creationId="{2AFADAAE-81D4-1AC5-8E27-054941A701B8}"/>
          </ac:spMkLst>
        </pc:spChg>
        <pc:grpChg chg="add mod">
          <ac:chgData name="Nell Rooney" userId="11c7af93-8816-44f9-8852-a2c76e698ffe" providerId="ADAL" clId="{51D1C8F9-E97B-4C30-AEC1-9253F644599C}" dt="2024-02-20T01:45:18.778" v="569" actId="1076"/>
          <ac:grpSpMkLst>
            <pc:docMk/>
            <pc:sldMk cId="1924113483" sldId="275"/>
            <ac:grpSpMk id="5" creationId="{969B54B9-603A-196E-37C0-37BC13E6D372}"/>
          </ac:grpSpMkLst>
        </pc:grpChg>
        <pc:grpChg chg="add mod">
          <ac:chgData name="Nell Rooney" userId="11c7af93-8816-44f9-8852-a2c76e698ffe" providerId="ADAL" clId="{51D1C8F9-E97B-4C30-AEC1-9253F644599C}" dt="2024-02-20T01:45:18.778" v="569" actId="1076"/>
          <ac:grpSpMkLst>
            <pc:docMk/>
            <pc:sldMk cId="1924113483" sldId="275"/>
            <ac:grpSpMk id="8" creationId="{8AAE54D8-8763-0022-3727-297DDC991923}"/>
          </ac:grpSpMkLst>
        </pc:grpChg>
        <pc:grpChg chg="add mod">
          <ac:chgData name="Nell Rooney" userId="11c7af93-8816-44f9-8852-a2c76e698ffe" providerId="ADAL" clId="{51D1C8F9-E97B-4C30-AEC1-9253F644599C}" dt="2024-02-20T01:45:18.778" v="569" actId="1076"/>
          <ac:grpSpMkLst>
            <pc:docMk/>
            <pc:sldMk cId="1924113483" sldId="275"/>
            <ac:grpSpMk id="11" creationId="{E9473FF2-9131-51AA-218F-82A9397A678F}"/>
          </ac:grpSpMkLst>
        </pc:grpChg>
        <pc:picChg chg="mod">
          <ac:chgData name="Nell Rooney" userId="11c7af93-8816-44f9-8852-a2c76e698ffe" providerId="ADAL" clId="{51D1C8F9-E97B-4C30-AEC1-9253F644599C}" dt="2024-02-19T05:13:44.291" v="97"/>
          <ac:picMkLst>
            <pc:docMk/>
            <pc:sldMk cId="1924113483" sldId="275"/>
            <ac:picMk id="6" creationId="{4C803BDC-A594-7BA5-D89F-82EA0316A0B0}"/>
          </ac:picMkLst>
        </pc:picChg>
        <pc:picChg chg="mod">
          <ac:chgData name="Nell Rooney" userId="11c7af93-8816-44f9-8852-a2c76e698ffe" providerId="ADAL" clId="{51D1C8F9-E97B-4C30-AEC1-9253F644599C}" dt="2024-02-19T05:13:44.291" v="97"/>
          <ac:picMkLst>
            <pc:docMk/>
            <pc:sldMk cId="1924113483" sldId="275"/>
            <ac:picMk id="7" creationId="{A987031E-7644-F3C2-0E87-177640772408}"/>
          </ac:picMkLst>
        </pc:picChg>
        <pc:picChg chg="mod">
          <ac:chgData name="Nell Rooney" userId="11c7af93-8816-44f9-8852-a2c76e698ffe" providerId="ADAL" clId="{51D1C8F9-E97B-4C30-AEC1-9253F644599C}" dt="2024-02-19T05:13:44.291" v="97"/>
          <ac:picMkLst>
            <pc:docMk/>
            <pc:sldMk cId="1924113483" sldId="275"/>
            <ac:picMk id="9" creationId="{37E13796-1D15-0783-46AF-E2DAC419ED13}"/>
          </ac:picMkLst>
        </pc:picChg>
        <pc:picChg chg="mod">
          <ac:chgData name="Nell Rooney" userId="11c7af93-8816-44f9-8852-a2c76e698ffe" providerId="ADAL" clId="{51D1C8F9-E97B-4C30-AEC1-9253F644599C}" dt="2024-02-19T05:13:44.291" v="97"/>
          <ac:picMkLst>
            <pc:docMk/>
            <pc:sldMk cId="1924113483" sldId="275"/>
            <ac:picMk id="10" creationId="{5718F6D5-08DA-3B90-8C24-9AA2B3CA3EA8}"/>
          </ac:picMkLst>
        </pc:picChg>
        <pc:picChg chg="mod">
          <ac:chgData name="Nell Rooney" userId="11c7af93-8816-44f9-8852-a2c76e698ffe" providerId="ADAL" clId="{51D1C8F9-E97B-4C30-AEC1-9253F644599C}" dt="2024-02-19T05:13:44.291" v="97"/>
          <ac:picMkLst>
            <pc:docMk/>
            <pc:sldMk cId="1924113483" sldId="275"/>
            <ac:picMk id="12" creationId="{DA20CA28-D54A-64D4-98C2-50D5810E644E}"/>
          </ac:picMkLst>
        </pc:picChg>
        <pc:picChg chg="mod">
          <ac:chgData name="Nell Rooney" userId="11c7af93-8816-44f9-8852-a2c76e698ffe" providerId="ADAL" clId="{51D1C8F9-E97B-4C30-AEC1-9253F644599C}" dt="2024-02-19T05:13:44.291" v="97"/>
          <ac:picMkLst>
            <pc:docMk/>
            <pc:sldMk cId="1924113483" sldId="275"/>
            <ac:picMk id="13" creationId="{C2A51689-A8D8-DC2D-4B25-AC13A45A33CD}"/>
          </ac:picMkLst>
        </pc:picChg>
      </pc:sldChg>
      <pc:sldChg chg="addSp modSp new mod modAnim">
        <pc:chgData name="Nell Rooney" userId="11c7af93-8816-44f9-8852-a2c76e698ffe" providerId="ADAL" clId="{51D1C8F9-E97B-4C30-AEC1-9253F644599C}" dt="2024-02-19T05:23:23.288" v="143" actId="1076"/>
        <pc:sldMkLst>
          <pc:docMk/>
          <pc:sldMk cId="2843048329" sldId="276"/>
        </pc:sldMkLst>
        <pc:spChg chg="add mod">
          <ac:chgData name="Nell Rooney" userId="11c7af93-8816-44f9-8852-a2c76e698ffe" providerId="ADAL" clId="{51D1C8F9-E97B-4C30-AEC1-9253F644599C}" dt="2024-02-19T05:14:15.765" v="100" actId="207"/>
          <ac:spMkLst>
            <pc:docMk/>
            <pc:sldMk cId="2843048329" sldId="276"/>
            <ac:spMk id="2" creationId="{A9705363-5FAB-76DB-294E-3E4F7767E7CC}"/>
          </ac:spMkLst>
        </pc:spChg>
        <pc:spChg chg="add mod">
          <ac:chgData name="Nell Rooney" userId="11c7af93-8816-44f9-8852-a2c76e698ffe" providerId="ADAL" clId="{51D1C8F9-E97B-4C30-AEC1-9253F644599C}" dt="2024-02-19T05:14:15.765" v="100" actId="207"/>
          <ac:spMkLst>
            <pc:docMk/>
            <pc:sldMk cId="2843048329" sldId="276"/>
            <ac:spMk id="3" creationId="{5056E1AD-33C5-A03B-257A-B4A69F8205D7}"/>
          </ac:spMkLst>
        </pc:spChg>
        <pc:spChg chg="add mod">
          <ac:chgData name="Nell Rooney" userId="11c7af93-8816-44f9-8852-a2c76e698ffe" providerId="ADAL" clId="{51D1C8F9-E97B-4C30-AEC1-9253F644599C}" dt="2024-02-19T05:23:23.288" v="143" actId="1076"/>
          <ac:spMkLst>
            <pc:docMk/>
            <pc:sldMk cId="2843048329" sldId="276"/>
            <ac:spMk id="4" creationId="{86FCEE40-A461-BEA0-5DA9-B62B3A99A7F9}"/>
          </ac:spMkLst>
        </pc:spChg>
        <pc:spChg chg="mod">
          <ac:chgData name="Nell Rooney" userId="11c7af93-8816-44f9-8852-a2c76e698ffe" providerId="ADAL" clId="{51D1C8F9-E97B-4C30-AEC1-9253F644599C}" dt="2024-02-19T05:23:14.280" v="141"/>
          <ac:spMkLst>
            <pc:docMk/>
            <pc:sldMk cId="2843048329" sldId="276"/>
            <ac:spMk id="7" creationId="{47777205-D402-A8DB-4F41-0360D2FDD2AA}"/>
          </ac:spMkLst>
        </pc:spChg>
        <pc:grpChg chg="add mod">
          <ac:chgData name="Nell Rooney" userId="11c7af93-8816-44f9-8852-a2c76e698ffe" providerId="ADAL" clId="{51D1C8F9-E97B-4C30-AEC1-9253F644599C}" dt="2024-02-19T05:23:16.651" v="142" actId="1076"/>
          <ac:grpSpMkLst>
            <pc:docMk/>
            <pc:sldMk cId="2843048329" sldId="276"/>
            <ac:grpSpMk id="6" creationId="{242A6D17-E226-8E37-DE9F-FF1EB71DBA2F}"/>
          </ac:grpSpMkLst>
        </pc:grpChg>
        <pc:picChg chg="add mod">
          <ac:chgData name="Nell Rooney" userId="11c7af93-8816-44f9-8852-a2c76e698ffe" providerId="ADAL" clId="{51D1C8F9-E97B-4C30-AEC1-9253F644599C}" dt="2024-02-19T05:23:23.288" v="143" actId="1076"/>
          <ac:picMkLst>
            <pc:docMk/>
            <pc:sldMk cId="2843048329" sldId="276"/>
            <ac:picMk id="5" creationId="{96CBFF48-4B0C-0D5A-59C4-887C6DE2F457}"/>
          </ac:picMkLst>
        </pc:picChg>
        <pc:picChg chg="mod">
          <ac:chgData name="Nell Rooney" userId="11c7af93-8816-44f9-8852-a2c76e698ffe" providerId="ADAL" clId="{51D1C8F9-E97B-4C30-AEC1-9253F644599C}" dt="2024-02-19T05:23:14.280" v="141"/>
          <ac:picMkLst>
            <pc:docMk/>
            <pc:sldMk cId="2843048329" sldId="276"/>
            <ac:picMk id="8" creationId="{B288EE45-EA07-16DA-F022-FCEBC0B30FE0}"/>
          </ac:picMkLst>
        </pc:picChg>
      </pc:sldChg>
      <pc:sldChg chg="addSp modSp new mod">
        <pc:chgData name="Nell Rooney" userId="11c7af93-8816-44f9-8852-a2c76e698ffe" providerId="ADAL" clId="{51D1C8F9-E97B-4C30-AEC1-9253F644599C}" dt="2024-02-19T05:14:38.508" v="104" actId="207"/>
        <pc:sldMkLst>
          <pc:docMk/>
          <pc:sldMk cId="439448083" sldId="277"/>
        </pc:sldMkLst>
        <pc:spChg chg="add mod">
          <ac:chgData name="Nell Rooney" userId="11c7af93-8816-44f9-8852-a2c76e698ffe" providerId="ADAL" clId="{51D1C8F9-E97B-4C30-AEC1-9253F644599C}" dt="2024-02-19T05:14:38.508" v="104" actId="207"/>
          <ac:spMkLst>
            <pc:docMk/>
            <pc:sldMk cId="439448083" sldId="277"/>
            <ac:spMk id="2" creationId="{4CEBC48E-403E-05CB-EB56-06C426474ABB}"/>
          </ac:spMkLst>
        </pc:spChg>
        <pc:spChg chg="add mod">
          <ac:chgData name="Nell Rooney" userId="11c7af93-8816-44f9-8852-a2c76e698ffe" providerId="ADAL" clId="{51D1C8F9-E97B-4C30-AEC1-9253F644599C}" dt="2024-02-19T05:14:38.508" v="104" actId="207"/>
          <ac:spMkLst>
            <pc:docMk/>
            <pc:sldMk cId="439448083" sldId="277"/>
            <ac:spMk id="3" creationId="{D546978C-0323-A8E2-C177-2DEB7CA4CE3A}"/>
          </ac:spMkLst>
        </pc:spChg>
        <pc:picChg chg="add mod">
          <ac:chgData name="Nell Rooney" userId="11c7af93-8816-44f9-8852-a2c76e698ffe" providerId="ADAL" clId="{51D1C8F9-E97B-4C30-AEC1-9253F644599C}" dt="2024-02-19T05:14:36.353" v="103"/>
          <ac:picMkLst>
            <pc:docMk/>
            <pc:sldMk cId="439448083" sldId="277"/>
            <ac:picMk id="4" creationId="{50A38452-9E04-E530-82E1-6BED4BB22916}"/>
          </ac:picMkLst>
        </pc:picChg>
      </pc:sldChg>
      <pc:sldChg chg="addSp modSp new del mod">
        <pc:chgData name="Nell Rooney" userId="11c7af93-8816-44f9-8852-a2c76e698ffe" providerId="ADAL" clId="{51D1C8F9-E97B-4C30-AEC1-9253F644599C}" dt="2024-02-20T01:51:27.560" v="571" actId="47"/>
        <pc:sldMkLst>
          <pc:docMk/>
          <pc:sldMk cId="2565148604" sldId="278"/>
        </pc:sldMkLst>
        <pc:spChg chg="add mod">
          <ac:chgData name="Nell Rooney" userId="11c7af93-8816-44f9-8852-a2c76e698ffe" providerId="ADAL" clId="{51D1C8F9-E97B-4C30-AEC1-9253F644599C}" dt="2024-02-19T05:14:51.204" v="106" actId="207"/>
          <ac:spMkLst>
            <pc:docMk/>
            <pc:sldMk cId="2565148604" sldId="278"/>
            <ac:spMk id="3" creationId="{9AFBC065-C2D9-BB28-0692-6BB0F98E7A0F}"/>
          </ac:spMkLst>
        </pc:spChg>
        <pc:picChg chg="add mod">
          <ac:chgData name="Nell Rooney" userId="11c7af93-8816-44f9-8852-a2c76e698ffe" providerId="ADAL" clId="{51D1C8F9-E97B-4C30-AEC1-9253F644599C}" dt="2024-02-19T05:15:04.448" v="107" actId="1582"/>
          <ac:picMkLst>
            <pc:docMk/>
            <pc:sldMk cId="2565148604" sldId="278"/>
            <ac:picMk id="2" creationId="{DC029C8C-0E27-4E27-F243-1AE31B324071}"/>
          </ac:picMkLst>
        </pc:picChg>
        <pc:picChg chg="add mod">
          <ac:chgData name="Nell Rooney" userId="11c7af93-8816-44f9-8852-a2c76e698ffe" providerId="ADAL" clId="{51D1C8F9-E97B-4C30-AEC1-9253F644599C}" dt="2024-02-19T05:14:49.235" v="105"/>
          <ac:picMkLst>
            <pc:docMk/>
            <pc:sldMk cId="2565148604" sldId="278"/>
            <ac:picMk id="4" creationId="{04581618-1BCD-454E-137B-5E93A2C06B7D}"/>
          </ac:picMkLst>
        </pc:picChg>
      </pc:sldChg>
      <pc:sldChg chg="modSp new mod">
        <pc:chgData name="Nell Rooney" userId="11c7af93-8816-44f9-8852-a2c76e698ffe" providerId="ADAL" clId="{51D1C8F9-E97B-4C30-AEC1-9253F644599C}" dt="2024-02-20T01:17:53.340" v="541" actId="14100"/>
        <pc:sldMkLst>
          <pc:docMk/>
          <pc:sldMk cId="1843443300" sldId="279"/>
        </pc:sldMkLst>
        <pc:spChg chg="mod">
          <ac:chgData name="Nell Rooney" userId="11c7af93-8816-44f9-8852-a2c76e698ffe" providerId="ADAL" clId="{51D1C8F9-E97B-4C30-AEC1-9253F644599C}" dt="2024-02-20T01:16:25.746" v="191" actId="20577"/>
          <ac:spMkLst>
            <pc:docMk/>
            <pc:sldMk cId="1843443300" sldId="279"/>
            <ac:spMk id="2" creationId="{700CD6B5-E845-7287-1C84-FB54FB601287}"/>
          </ac:spMkLst>
        </pc:spChg>
        <pc:spChg chg="mod">
          <ac:chgData name="Nell Rooney" userId="11c7af93-8816-44f9-8852-a2c76e698ffe" providerId="ADAL" clId="{51D1C8F9-E97B-4C30-AEC1-9253F644599C}" dt="2024-02-20T01:17:53.340" v="541" actId="14100"/>
          <ac:spMkLst>
            <pc:docMk/>
            <pc:sldMk cId="1843443300" sldId="279"/>
            <ac:spMk id="3" creationId="{109882D8-2CF0-C449-746E-764B07BD0D98}"/>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33"/>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9C-4243-80CB-09DF367AA68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9C-4243-80CB-09DF367AA6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9C-4243-80CB-09DF367AA6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9C-4243-80CB-09DF367AA68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100</c:v>
                </c:pt>
                <c:pt idx="1">
                  <c:v>0</c:v>
                </c:pt>
                <c:pt idx="2">
                  <c:v>0</c:v>
                </c:pt>
                <c:pt idx="3">
                  <c:v>0</c:v>
                </c:pt>
              </c:numCache>
            </c:numRef>
          </c:val>
          <c:extLst>
            <c:ext xmlns:c16="http://schemas.microsoft.com/office/drawing/2014/chart" uri="{C3380CC4-5D6E-409C-BE32-E72D297353CC}">
              <c16:uniqueId val="{00000000-FF25-4E82-8A6A-D989DE886E6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71A-46D9-B7C0-D891E4EA3BF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71A-46D9-B7C0-D891E4EA3BF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71A-46D9-B7C0-D891E4EA3BF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71A-46D9-B7C0-D891E4EA3BF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52</c:v>
                </c:pt>
                <c:pt idx="1">
                  <c:v>33</c:v>
                </c:pt>
                <c:pt idx="2">
                  <c:v>2</c:v>
                </c:pt>
                <c:pt idx="3">
                  <c:v>5</c:v>
                </c:pt>
              </c:numCache>
            </c:numRef>
          </c:val>
          <c:extLst>
            <c:ext xmlns:c16="http://schemas.microsoft.com/office/drawing/2014/chart" uri="{C3380CC4-5D6E-409C-BE32-E72D297353CC}">
              <c16:uniqueId val="{00000000-9D08-48BC-B86D-87E2D613F46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0.76737</cdr:x>
      <cdr:y>0</cdr:y>
    </cdr:from>
    <cdr:to>
      <cdr:x>1</cdr:x>
      <cdr:y>0.15934</cdr:y>
    </cdr:to>
    <cdr:cxnSp macro="">
      <cdr:nvCxnSpPr>
        <cdr:cNvPr id="2" name="Straight Arrow Connector 1">
          <a:extLst xmlns:a="http://schemas.openxmlformats.org/drawingml/2006/main">
            <a:ext uri="{FF2B5EF4-FFF2-40B4-BE49-F238E27FC236}">
              <a16:creationId xmlns:a16="http://schemas.microsoft.com/office/drawing/2014/main" id="{4E307CEC-D00D-4CF4-76C0-172FC4DB331C}"/>
            </a:ext>
          </a:extLst>
        </cdr:cNvPr>
        <cdr:cNvCxnSpPr/>
      </cdr:nvCxnSpPr>
      <cdr:spPr>
        <a:xfrm xmlns:a="http://schemas.openxmlformats.org/drawingml/2006/main" flipH="1">
          <a:off x="1340562" y="-2313770"/>
          <a:ext cx="406400" cy="263994"/>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F8552E-B25B-4A18-A894-CDD6BA4332B6}" type="datetimeFigureOut">
              <a:rPr lang="en-AU" smtClean="0"/>
              <a:t>13/12/2024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34BB2C-95CB-4100-8415-F08E441C3EBA}" type="slidenum">
              <a:rPr lang="en-AU" smtClean="0"/>
              <a:t>‹#›</a:t>
            </a:fld>
            <a:endParaRPr lang="en-AU"/>
          </a:p>
        </p:txBody>
      </p:sp>
    </p:spTree>
    <p:extLst>
      <p:ext uri="{BB962C8B-B14F-4D97-AF65-F5344CB8AC3E}">
        <p14:creationId xmlns:p14="http://schemas.microsoft.com/office/powerpoint/2010/main" val="298875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Embed cut-down Tharawal why vote video</a:t>
            </a:r>
          </a:p>
        </p:txBody>
      </p:sp>
      <p:sp>
        <p:nvSpPr>
          <p:cNvPr id="4" name="Slide Number Placeholder 3"/>
          <p:cNvSpPr>
            <a:spLocks noGrp="1"/>
          </p:cNvSpPr>
          <p:nvPr>
            <p:ph type="sldNum" sz="quarter" idx="5"/>
          </p:nvPr>
        </p:nvSpPr>
        <p:spPr/>
        <p:txBody>
          <a:bodyPr/>
          <a:lstStyle/>
          <a:p>
            <a:fld id="{EE34BB2C-95CB-4100-8415-F08E441C3EBA}" type="slidenum">
              <a:rPr lang="en-AU" smtClean="0"/>
              <a:t>6</a:t>
            </a:fld>
            <a:endParaRPr lang="en-AU"/>
          </a:p>
        </p:txBody>
      </p:sp>
    </p:spTree>
    <p:extLst>
      <p:ext uri="{BB962C8B-B14F-4D97-AF65-F5344CB8AC3E}">
        <p14:creationId xmlns:p14="http://schemas.microsoft.com/office/powerpoint/2010/main" val="3155088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F693A-BB15-AFA9-05A8-11FCF3F07E1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D898D7CD-2E95-4B96-6F97-FA70009F91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B3E7DF88-D3F7-E5D2-D3D6-00FB48D73072}"/>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FC016DAB-658F-70B2-8C5B-7EC827FB566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228F7EA-A958-76C9-347D-5E1B8FB0A6A7}"/>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3389536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1D6FA-D7B9-3792-9E59-CA85908B985D}"/>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3E01E9FB-3630-1377-DFDE-DFCD964DE09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FECDFA0-B861-F58F-AB63-CA9D394B035F}"/>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331BFF9E-22F2-1316-7432-C04DC9318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0489B2C-C19A-29CE-1B45-E36F48C2AE2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030022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D52E3E-F4AD-30F0-0945-F96B2AF2CD7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0991FACF-A430-D3B5-8AB6-966FF328D72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984779C-3BD7-367F-2862-56D051F295B7}"/>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86A53A90-4F0F-8A42-CC41-332B3F6D5B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9C5DD94-7EEB-3237-D927-515635C97C1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952709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dirty="0"/>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1708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4D7-1EE2-CECA-A4BE-8E7330E1F6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D1D1A314-5A97-2076-5EFE-74C8C840C0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59A3E1C1-DEFD-0D4D-2033-A75C12813467}"/>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9BDD4701-7853-C603-E5D4-5BA6773D02A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99B126-A9DE-0216-70D2-51811B5B39C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58712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11C68-6A2A-3705-4D17-8B808876306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E84F7FC-D696-760E-EF4D-8A9237F4CA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48B17B9-C612-C536-1082-67452FF69117}"/>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5FAA0077-2C3D-E9FA-2AE4-5FC4CC63873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1F82109-8568-B280-54F7-0524C99C801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6394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D34DC-30E0-5829-FCF2-9F29EBED286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AF6B5B2D-DAAE-302E-5DC8-88AE8ED9F5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C2DE823A-90D6-0713-29CD-D767AF1F14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234619D-B583-149F-86AF-7F10EAE5601A}"/>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6" name="Footer Placeholder 5">
            <a:extLst>
              <a:ext uri="{FF2B5EF4-FFF2-40B4-BE49-F238E27FC236}">
                <a16:creationId xmlns:a16="http://schemas.microsoft.com/office/drawing/2014/main" id="{7A19F386-B036-62E6-4D1F-7D2BE04EBCE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1960D2-F611-8164-7F7C-4EDCFBEC308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531044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BB6B5-FC9C-0917-9F7C-C96CC3108600}"/>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1D765A34-762F-F0B2-6387-A9929EA586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3F3BF7A-C86C-3987-619E-2BDAB450986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F39E8014-23A6-9340-7EBB-AB36A8B636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CDB30D-86C2-7620-9E3F-28725CDFA68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989E3312-FDB7-EECE-908E-2E0600F2DE85}"/>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8" name="Footer Placeholder 7">
            <a:extLst>
              <a:ext uri="{FF2B5EF4-FFF2-40B4-BE49-F238E27FC236}">
                <a16:creationId xmlns:a16="http://schemas.microsoft.com/office/drawing/2014/main" id="{567B92C4-BC89-7DFD-D5C3-7D5F4114C8B6}"/>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45686975-3F3D-BE03-C7C2-2D209D8DC65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418477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06DB4-C8FF-DC7A-279B-522B3544027A}"/>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94FB33A-8D9F-0775-2EE4-1F8FC1EF9178}"/>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4" name="Footer Placeholder 3">
            <a:extLst>
              <a:ext uri="{FF2B5EF4-FFF2-40B4-BE49-F238E27FC236}">
                <a16:creationId xmlns:a16="http://schemas.microsoft.com/office/drawing/2014/main" id="{98C29910-8984-6F3A-4B8B-9DF625098221}"/>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C1284D4-0845-F985-D351-1E52A3CA276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435000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CA04D3-1864-DA1E-7AE9-56BD74BA9889}"/>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3" name="Footer Placeholder 2">
            <a:extLst>
              <a:ext uri="{FF2B5EF4-FFF2-40B4-BE49-F238E27FC236}">
                <a16:creationId xmlns:a16="http://schemas.microsoft.com/office/drawing/2014/main" id="{8F9907FC-B7EF-E52E-E3A2-F6F82FF9A247}"/>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07AC1470-C76B-2C1E-80C4-A23482F9D548}"/>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39084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9D7E7-FA01-8597-7343-18F336E9DC9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DDA7350B-D0D8-4400-C50A-4801873274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CF08DB6-13DC-0E72-94FA-D9D559CFC3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1546155-7AE2-710D-A6D1-5902B89E8650}"/>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6" name="Footer Placeholder 5">
            <a:extLst>
              <a:ext uri="{FF2B5EF4-FFF2-40B4-BE49-F238E27FC236}">
                <a16:creationId xmlns:a16="http://schemas.microsoft.com/office/drawing/2014/main" id="{58D57703-6C5E-A1E3-405F-DA4EB130931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068659B-0838-9F08-9B5D-6CDCE919CC72}"/>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3872069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F1AB8-7B2C-0340-F46D-169DC024C09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5D0C5F81-958A-BCEB-23AE-F20E846C16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DEC179-64FE-6994-1CE1-B12754EA06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9997ADD-9BE1-C795-F7B6-ADC335347FD8}"/>
              </a:ext>
            </a:extLst>
          </p:cNvPr>
          <p:cNvSpPr>
            <a:spLocks noGrp="1"/>
          </p:cNvSpPr>
          <p:nvPr>
            <p:ph type="dt" sz="half" idx="10"/>
          </p:nvPr>
        </p:nvSpPr>
        <p:spPr/>
        <p:txBody>
          <a:bodyPr/>
          <a:lstStyle/>
          <a:p>
            <a:fld id="{ED8AA105-0362-461D-A534-C801782765F6}" type="datetimeFigureOut">
              <a:rPr lang="en-AU" smtClean="0"/>
              <a:t>13/12/2024</a:t>
            </a:fld>
            <a:endParaRPr lang="en-AU"/>
          </a:p>
        </p:txBody>
      </p:sp>
      <p:sp>
        <p:nvSpPr>
          <p:cNvPr id="6" name="Footer Placeholder 5">
            <a:extLst>
              <a:ext uri="{FF2B5EF4-FFF2-40B4-BE49-F238E27FC236}">
                <a16:creationId xmlns:a16="http://schemas.microsoft.com/office/drawing/2014/main" id="{4504BB86-E6F3-7EA9-6F1A-12E9C21B5BF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9EAC318-FC6E-09A9-A173-D6C4E80AF716}"/>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2723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7F15F5-D478-82E5-5A1B-B55213F7B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8ADA5E16-4B85-14CF-8D68-6191FA15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606DBAC-6FC7-C048-6F11-AEF778D7E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AA105-0362-461D-A534-C801782765F6}" type="datetimeFigureOut">
              <a:rPr lang="en-AU" smtClean="0"/>
              <a:t>13/12/2024</a:t>
            </a:fld>
            <a:endParaRPr lang="en-AU"/>
          </a:p>
        </p:txBody>
      </p:sp>
      <p:sp>
        <p:nvSpPr>
          <p:cNvPr id="5" name="Footer Placeholder 4">
            <a:extLst>
              <a:ext uri="{FF2B5EF4-FFF2-40B4-BE49-F238E27FC236}">
                <a16:creationId xmlns:a16="http://schemas.microsoft.com/office/drawing/2014/main" id="{DA8C608C-7DF7-A59C-5E23-80CD48F71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B52252A-08AE-25E4-A662-A87785DAA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0F472-D779-4304-A3C6-4A3D5CDDAD79}" type="slidenum">
              <a:rPr lang="en-AU" smtClean="0"/>
              <a:t>‹#›</a:t>
            </a:fld>
            <a:endParaRPr lang="en-AU"/>
          </a:p>
        </p:txBody>
      </p:sp>
    </p:spTree>
    <p:extLst>
      <p:ext uri="{BB962C8B-B14F-4D97-AF65-F5344CB8AC3E}">
        <p14:creationId xmlns:p14="http://schemas.microsoft.com/office/powerpoint/2010/main" val="1587647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microsoft.com/office/2007/relationships/hdphoto" Target="../media/hdphoto4.wdp"/><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slide" Target="slide17.xml"/><Relationship Id="rId4" Type="http://schemas.microsoft.com/office/2007/relationships/hdphoto" Target="../media/hdphoto3.wdp"/><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jpg"/><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18.xml"/><Relationship Id="rId10" Type="http://schemas.openxmlformats.org/officeDocument/2006/relationships/image" Target="../media/image30.png"/><Relationship Id="rId4" Type="http://schemas.microsoft.com/office/2007/relationships/hdphoto" Target="../media/hdphoto3.wdp"/><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26.pn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33.jpg"/><Relationship Id="rId5" Type="http://schemas.openxmlformats.org/officeDocument/2006/relationships/image" Target="../media/image32.png"/><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4.png"/><Relationship Id="rId7" Type="http://schemas.openxmlformats.org/officeDocument/2006/relationships/image" Target="../media/image37.jpg"/><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slide" Target="slide11.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24.pn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sv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19.xml.rels><?xml version="1.0" encoding="UTF-8" standalone="yes"?>
<Relationships xmlns="http://schemas.openxmlformats.org/package/2006/relationships"><Relationship Id="rId3" Type="http://schemas.openxmlformats.org/officeDocument/2006/relationships/image" Target="../media/image54.svg"/><Relationship Id="rId7" Type="http://schemas.openxmlformats.org/officeDocument/2006/relationships/image" Target="../media/image58.jp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7.xml"/><Relationship Id="rId1" Type="http://schemas.openxmlformats.org/officeDocument/2006/relationships/video" Target="https://www.youtube.com/embed/W1MsyKazjRA?feature=oembed" TargetMode="External"/><Relationship Id="rId4" Type="http://schemas.openxmlformats.org/officeDocument/2006/relationships/hyperlink" Target="https://www.youtube.com/watch?v=8S_604_O_2s&amp;list=PL95CxBiLrB_lmC9oORfPnWcOJNAGalQml&amp;index=21"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7.xml"/><Relationship Id="rId1" Type="http://schemas.openxmlformats.org/officeDocument/2006/relationships/video" Target="https://www.youtube.com/embed/hjnIz0eCjkA?feature=oemb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65.png"/><Relationship Id="rId4" Type="http://schemas.openxmlformats.org/officeDocument/2006/relationships/image" Target="../media/image64.sv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O8Uvkl2mR7w&amp;list=TLGG_JYF9Bh_M08wNzExMjAyMw&amp;t=1s" TargetMode="External"/><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jpg"/></Relationships>
</file>

<file path=ppt/slides/_rels/slide2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svg"/><Relationship Id="rId5" Type="http://schemas.openxmlformats.org/officeDocument/2006/relationships/image" Target="../media/image6.svg"/><Relationship Id="rId1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LuR-mDHdo-0?feature=oembed" TargetMode="External"/><Relationship Id="rId6" Type="http://schemas.openxmlformats.org/officeDocument/2006/relationships/image" Target="../media/image18.png"/><Relationship Id="rId5" Type="http://schemas.openxmlformats.org/officeDocument/2006/relationships/image" Target="../media/image16.sv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4.png"/><Relationship Id="rId7" Type="http://schemas.openxmlformats.org/officeDocument/2006/relationships/image" Target="../media/image21.emf"/><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20.emf"/><Relationship Id="rId5" Type="http://schemas.openxmlformats.org/officeDocument/2006/relationships/chart" Target="../charts/char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88CE3-8E35-6FC5-45AD-F85D22C4C0AB}"/>
              </a:ext>
            </a:extLst>
          </p:cNvPr>
          <p:cNvSpPr>
            <a:spLocks noGrp="1"/>
          </p:cNvSpPr>
          <p:nvPr>
            <p:ph type="ctrTitle"/>
          </p:nvPr>
        </p:nvSpPr>
        <p:spPr>
          <a:xfrm>
            <a:off x="1524000" y="2304182"/>
            <a:ext cx="9144000" cy="2387600"/>
          </a:xfrm>
        </p:spPr>
        <p:txBody>
          <a:bodyPr/>
          <a:lstStyle/>
          <a:p>
            <a:r>
              <a:rPr lang="en-AU" dirty="0"/>
              <a:t>Understanding Federal Elections</a:t>
            </a:r>
          </a:p>
        </p:txBody>
      </p:sp>
    </p:spTree>
    <p:extLst>
      <p:ext uri="{BB962C8B-B14F-4D97-AF65-F5344CB8AC3E}">
        <p14:creationId xmlns:p14="http://schemas.microsoft.com/office/powerpoint/2010/main" val="2432852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AF81D27C-29D0-9216-F495-FFF688723A8E}"/>
              </a:ext>
            </a:extLst>
          </p:cNvPr>
          <p:cNvSpPr txBox="1">
            <a:spLocks/>
          </p:cNvSpPr>
          <p:nvPr/>
        </p:nvSpPr>
        <p:spPr>
          <a:xfrm>
            <a:off x="1627443"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5" name="Subtitle 2">
            <a:extLst>
              <a:ext uri="{FF2B5EF4-FFF2-40B4-BE49-F238E27FC236}">
                <a16:creationId xmlns:a16="http://schemas.microsoft.com/office/drawing/2014/main" id="{345FE186-44BD-AB43-59B6-B460EB050206}"/>
              </a:ext>
            </a:extLst>
          </p:cNvPr>
          <p:cNvSpPr txBox="1">
            <a:spLocks/>
          </p:cNvSpPr>
          <p:nvPr/>
        </p:nvSpPr>
        <p:spPr>
          <a:xfrm>
            <a:off x="4958015"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6" name="Subtitle 2">
            <a:extLst>
              <a:ext uri="{FF2B5EF4-FFF2-40B4-BE49-F238E27FC236}">
                <a16:creationId xmlns:a16="http://schemas.microsoft.com/office/drawing/2014/main" id="{11F71C0D-91BF-F3A3-FAC6-31C7FD14EF1B}"/>
              </a:ext>
            </a:extLst>
          </p:cNvPr>
          <p:cNvSpPr txBox="1">
            <a:spLocks/>
          </p:cNvSpPr>
          <p:nvPr/>
        </p:nvSpPr>
        <p:spPr>
          <a:xfrm>
            <a:off x="8452466"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7" name="Picture 6" descr="A green map with a yellow dot&#10;&#10;Description automatically generated">
            <a:hlinkClick r:id="rId2" action="ppaction://hlinksldjump"/>
            <a:extLst>
              <a:ext uri="{FF2B5EF4-FFF2-40B4-BE49-F238E27FC236}">
                <a16:creationId xmlns:a16="http://schemas.microsoft.com/office/drawing/2014/main" id="{90493D0F-4696-B4AB-0104-69EA8F0EAAF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1176602" y="2864290"/>
            <a:ext cx="2532077" cy="2218099"/>
          </a:xfrm>
          <a:prstGeom prst="rect">
            <a:avLst/>
          </a:prstGeom>
        </p:spPr>
      </p:pic>
      <p:pic>
        <p:nvPicPr>
          <p:cNvPr id="9" name="Picture 8" descr="A map of australia with dots&#10;&#10;Description automatically generated">
            <a:hlinkClick r:id="rId5" action="ppaction://hlinksldjump"/>
            <a:extLst>
              <a:ext uri="{FF2B5EF4-FFF2-40B4-BE49-F238E27FC236}">
                <a16:creationId xmlns:a16="http://schemas.microsoft.com/office/drawing/2014/main" id="{EE8DA909-982D-09FB-D24A-532BC8B5E67F}"/>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145492" y="2864290"/>
            <a:ext cx="2576322" cy="2297762"/>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D2C7C3DE-4813-6D71-22CA-A72E84C63183}"/>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2" name="Picture 11" descr="A black rectangle with white dots&#10;&#10;Description automatically generated">
            <a:extLst>
              <a:ext uri="{FF2B5EF4-FFF2-40B4-BE49-F238E27FC236}">
                <a16:creationId xmlns:a16="http://schemas.microsoft.com/office/drawing/2014/main" id="{CA560CA1-9907-78ED-E5BA-5B9ABDEF4BCD}"/>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
        <p:nvSpPr>
          <p:cNvPr id="13" name="Title 1">
            <a:extLst>
              <a:ext uri="{FF2B5EF4-FFF2-40B4-BE49-F238E27FC236}">
                <a16:creationId xmlns:a16="http://schemas.microsoft.com/office/drawing/2014/main" id="{E1B0815F-6187-C514-CF49-EDEF86C75DED}"/>
              </a:ext>
            </a:extLst>
          </p:cNvPr>
          <p:cNvSpPr txBox="1">
            <a:spLocks/>
          </p:cNvSpPr>
          <p:nvPr/>
        </p:nvSpPr>
        <p:spPr>
          <a:xfrm>
            <a:off x="839416" y="288032"/>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5" name="Picture 14" descr="A map of australia with yellow dots&#10;&#10;Description automatically generated">
            <a:extLst>
              <a:ext uri="{FF2B5EF4-FFF2-40B4-BE49-F238E27FC236}">
                <a16:creationId xmlns:a16="http://schemas.microsoft.com/office/drawing/2014/main" id="{9304022B-8FBA-7436-E781-EE925F46C40B}"/>
              </a:ext>
            </a:extLst>
          </p:cNvPr>
          <p:cNvPicPr>
            <a:picLocks noChangeAspect="1"/>
          </p:cNvPicPr>
          <p:nvPr/>
        </p:nvPicPr>
        <p:blipFill rotWithShape="1">
          <a:blip r:embed="rId9">
            <a:extLst>
              <a:ext uri="{28A0092B-C50C-407E-A947-70E740481C1C}">
                <a14:useLocalDpi xmlns:a14="http://schemas.microsoft.com/office/drawing/2010/main" val="0"/>
              </a:ext>
            </a:extLst>
          </a:blip>
          <a:srcRect t="9182" b="30818"/>
          <a:stretch/>
        </p:blipFill>
        <p:spPr>
          <a:xfrm>
            <a:off x="4688301" y="2859152"/>
            <a:ext cx="2614071" cy="2218099"/>
          </a:xfrm>
          <a:prstGeom prst="rect">
            <a:avLst/>
          </a:prstGeom>
        </p:spPr>
      </p:pic>
      <p:pic>
        <p:nvPicPr>
          <p:cNvPr id="11" name="Picture 10" descr="A black rectangle with white dots&#10;&#10;Description automatically generated">
            <a:extLst>
              <a:ext uri="{FF2B5EF4-FFF2-40B4-BE49-F238E27FC236}">
                <a16:creationId xmlns:a16="http://schemas.microsoft.com/office/drawing/2014/main" id="{54C929D9-F77A-2441-3B97-DB85F97B00BE}"/>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spTree>
    <p:extLst>
      <p:ext uri="{BB962C8B-B14F-4D97-AF65-F5344CB8AC3E}">
        <p14:creationId xmlns:p14="http://schemas.microsoft.com/office/powerpoint/2010/main" val="2273213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C7F29-1E45-A056-9FAC-678AFAF8FFA8}"/>
              </a:ext>
            </a:extLst>
          </p:cNvPr>
          <p:cNvSpPr txBox="1">
            <a:spLocks/>
          </p:cNvSpPr>
          <p:nvPr/>
        </p:nvSpPr>
        <p:spPr>
          <a:xfrm>
            <a:off x="1138237" y="391025"/>
            <a:ext cx="9915525" cy="8987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Federal Government</a:t>
            </a:r>
          </a:p>
        </p:txBody>
      </p:sp>
      <p:sp>
        <p:nvSpPr>
          <p:cNvPr id="3" name="TextBox 2">
            <a:extLst>
              <a:ext uri="{FF2B5EF4-FFF2-40B4-BE49-F238E27FC236}">
                <a16:creationId xmlns:a16="http://schemas.microsoft.com/office/drawing/2014/main" id="{34034A01-8614-3BE4-94D2-7A47D5A5C4A3}"/>
              </a:ext>
            </a:extLst>
          </p:cNvPr>
          <p:cNvSpPr txBox="1"/>
          <p:nvPr/>
        </p:nvSpPr>
        <p:spPr>
          <a:xfrm>
            <a:off x="8402265" y="3792176"/>
            <a:ext cx="3168352" cy="2031325"/>
          </a:xfrm>
          <a:prstGeom prst="rect">
            <a:avLst/>
          </a:prstGeom>
          <a:noFill/>
          <a:ln w="9525">
            <a:noFill/>
          </a:ln>
        </p:spPr>
        <p:txBody>
          <a:bodyPr wrap="square" rtlCol="0">
            <a:spAutoFit/>
          </a:bodyPr>
          <a:lstStyle/>
          <a:p>
            <a:pPr algn="ctr"/>
            <a:r>
              <a:rPr lang="en-AU" dirty="0"/>
              <a:t>The Federal parliament makes laws for all national matters such as Centrelink and Medicare. Australia has 1 federal parliament – in Canberra</a:t>
            </a:r>
          </a:p>
          <a:p>
            <a:endParaRPr lang="en-AU" dirty="0"/>
          </a:p>
        </p:txBody>
      </p:sp>
      <p:sp>
        <p:nvSpPr>
          <p:cNvPr id="4" name="Rectangle 3">
            <a:extLst>
              <a:ext uri="{FF2B5EF4-FFF2-40B4-BE49-F238E27FC236}">
                <a16:creationId xmlns:a16="http://schemas.microsoft.com/office/drawing/2014/main" id="{968F3B22-1667-CD54-E196-1B23D65E4C1E}"/>
              </a:ext>
            </a:extLst>
          </p:cNvPr>
          <p:cNvSpPr/>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5" name="Rectangle 4">
            <a:extLst>
              <a:ext uri="{FF2B5EF4-FFF2-40B4-BE49-F238E27FC236}">
                <a16:creationId xmlns:a16="http://schemas.microsoft.com/office/drawing/2014/main" id="{2958C0D1-66E0-EB02-73A3-F85930FDA7D3}"/>
              </a:ext>
            </a:extLst>
          </p:cNvPr>
          <p:cNvSpPr/>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34045D1E-4813-CFD4-62C8-C5088BEED09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7928196" y="391026"/>
            <a:ext cx="3858575" cy="3380111"/>
          </a:xfrm>
          <a:prstGeom prst="rect">
            <a:avLst/>
          </a:prstGeom>
        </p:spPr>
      </p:pic>
      <p:sp>
        <p:nvSpPr>
          <p:cNvPr id="7" name="Rectangle: Rounded Corners 6">
            <a:hlinkClick r:id="rId5" action="ppaction://hlinksldjump"/>
            <a:extLst>
              <a:ext uri="{FF2B5EF4-FFF2-40B4-BE49-F238E27FC236}">
                <a16:creationId xmlns:a16="http://schemas.microsoft.com/office/drawing/2014/main" id="{2072C1AE-4BE2-5B50-A17C-4C81A12844C5}"/>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1" baseline="-25000" dirty="0">
                <a:hlinkClick r:id="rId6" action="ppaction://hlinksldjump"/>
              </a:rPr>
              <a:t>BACK</a:t>
            </a:r>
            <a:endParaRPr lang="en-AU" sz="3200" b="1" baseline="-25000" dirty="0"/>
          </a:p>
        </p:txBody>
      </p:sp>
      <p:pic>
        <p:nvPicPr>
          <p:cNvPr id="8" name="Picture 7" descr="Parliament House, Canberra with a flag on top&#10;&#10;Description automatically generated">
            <a:extLst>
              <a:ext uri="{FF2B5EF4-FFF2-40B4-BE49-F238E27FC236}">
                <a16:creationId xmlns:a16="http://schemas.microsoft.com/office/drawing/2014/main" id="{5A2CADF1-4D9B-7762-5829-6CDE852AA41E}"/>
              </a:ext>
            </a:extLst>
          </p:cNvPr>
          <p:cNvPicPr>
            <a:picLocks noChangeAspect="1"/>
          </p:cNvPicPr>
          <p:nvPr/>
        </p:nvPicPr>
        <p:blipFill rotWithShape="1">
          <a:blip r:embed="rId7">
            <a:extLst>
              <a:ext uri="{28A0092B-C50C-407E-A947-70E740481C1C}">
                <a14:useLocalDpi xmlns:a14="http://schemas.microsoft.com/office/drawing/2010/main" val="0"/>
              </a:ext>
            </a:extLst>
          </a:blip>
          <a:srcRect l="136" t="8598" r="-7069" b="22301"/>
          <a:stretch/>
        </p:blipFill>
        <p:spPr>
          <a:xfrm>
            <a:off x="1767971" y="1342700"/>
            <a:ext cx="5686424" cy="2449476"/>
          </a:xfrm>
          <a:prstGeom prst="rect">
            <a:avLst/>
          </a:prstGeom>
        </p:spPr>
      </p:pic>
      <p:pic>
        <p:nvPicPr>
          <p:cNvPr id="9" name="Picture 8" descr="A close-up of a sign&#10;&#10;Description automatically generated">
            <a:extLst>
              <a:ext uri="{FF2B5EF4-FFF2-40B4-BE49-F238E27FC236}">
                <a16:creationId xmlns:a16="http://schemas.microsoft.com/office/drawing/2014/main" id="{F8C474A0-EF28-A506-170A-330670A8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0079" y="4237196"/>
            <a:ext cx="1881291" cy="1918179"/>
          </a:xfrm>
          <a:prstGeom prst="rect">
            <a:avLst/>
          </a:prstGeom>
        </p:spPr>
      </p:pic>
      <p:sp>
        <p:nvSpPr>
          <p:cNvPr id="10" name="Rectangle 9">
            <a:extLst>
              <a:ext uri="{FF2B5EF4-FFF2-40B4-BE49-F238E27FC236}">
                <a16:creationId xmlns:a16="http://schemas.microsoft.com/office/drawing/2014/main" id="{8F30316F-4071-6BB6-47C4-748BEF3EBEAD}"/>
              </a:ext>
            </a:extLst>
          </p:cNvPr>
          <p:cNvSpPr/>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1" name="Picture 10" descr="A logo of a military force&#10;&#10;Description automatically generated">
            <a:extLst>
              <a:ext uri="{FF2B5EF4-FFF2-40B4-BE49-F238E27FC236}">
                <a16:creationId xmlns:a16="http://schemas.microsoft.com/office/drawing/2014/main" id="{F5FAA132-7467-8D3A-C198-F828AD0BC829}"/>
              </a:ext>
            </a:extLst>
          </p:cNvPr>
          <p:cNvPicPr>
            <a:picLocks noChangeAspect="1"/>
          </p:cNvPicPr>
          <p:nvPr/>
        </p:nvPicPr>
        <p:blipFill rotWithShape="1">
          <a:blip r:embed="rId9">
            <a:extLst>
              <a:ext uri="{28A0092B-C50C-407E-A947-70E740481C1C}">
                <a14:useLocalDpi xmlns:a14="http://schemas.microsoft.com/office/drawing/2010/main" val="0"/>
              </a:ext>
            </a:extLst>
          </a:blip>
          <a:srcRect r="553"/>
          <a:stretch/>
        </p:blipFill>
        <p:spPr>
          <a:xfrm>
            <a:off x="3248551" y="4294346"/>
            <a:ext cx="2286000" cy="1721916"/>
          </a:xfrm>
          <a:prstGeom prst="rect">
            <a:avLst/>
          </a:prstGeom>
        </p:spPr>
      </p:pic>
      <p:pic>
        <p:nvPicPr>
          <p:cNvPr id="1026" name="Picture 2" descr="Free Free Airplane Clipart, Download Free Free Airplane Clipart png images, Free ClipArts on ...">
            <a:extLst>
              <a:ext uri="{FF2B5EF4-FFF2-40B4-BE49-F238E27FC236}">
                <a16:creationId xmlns:a16="http://schemas.microsoft.com/office/drawing/2014/main" id="{F8308EF9-3637-B39C-44F4-983457EF11E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1640" y="4237196"/>
            <a:ext cx="1083700" cy="171110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19D1974-294D-1D5A-7F32-D63535FA5E2F}"/>
              </a:ext>
            </a:extLst>
          </p:cNvPr>
          <p:cNvSpPr txBox="1"/>
          <p:nvPr/>
        </p:nvSpPr>
        <p:spPr>
          <a:xfrm>
            <a:off x="6256970" y="5970709"/>
            <a:ext cx="1033040" cy="369332"/>
          </a:xfrm>
          <a:prstGeom prst="rect">
            <a:avLst/>
          </a:prstGeom>
          <a:noFill/>
        </p:spPr>
        <p:txBody>
          <a:bodyPr wrap="none" rtlCol="0">
            <a:spAutoFit/>
          </a:bodyPr>
          <a:lstStyle/>
          <a:p>
            <a:r>
              <a:rPr lang="en-AU" dirty="0"/>
              <a:t>Air travel</a:t>
            </a:r>
          </a:p>
        </p:txBody>
      </p:sp>
    </p:spTree>
    <p:extLst>
      <p:ext uri="{BB962C8B-B14F-4D97-AF65-F5344CB8AC3E}">
        <p14:creationId xmlns:p14="http://schemas.microsoft.com/office/powerpoint/2010/main" val="4089416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A6C0-6BC5-DFFC-D8B1-F95318E2887C}"/>
              </a:ext>
            </a:extLst>
          </p:cNvPr>
          <p:cNvSpPr txBox="1">
            <a:spLocks/>
          </p:cNvSpPr>
          <p:nvPr/>
        </p:nvSpPr>
        <p:spPr>
          <a:xfrm>
            <a:off x="1143000" y="609600"/>
            <a:ext cx="9875520" cy="135636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dirty="0">
              <a:solidFill>
                <a:schemeClr val="tx1"/>
              </a:solidFill>
            </a:endParaRPr>
          </a:p>
        </p:txBody>
      </p:sp>
      <p:sp>
        <p:nvSpPr>
          <p:cNvPr id="3" name="TextBox 2">
            <a:extLst>
              <a:ext uri="{FF2B5EF4-FFF2-40B4-BE49-F238E27FC236}">
                <a16:creationId xmlns:a16="http://schemas.microsoft.com/office/drawing/2014/main" id="{9C0A1D56-4868-795B-2CAB-3660B5D59091}"/>
              </a:ext>
            </a:extLst>
          </p:cNvPr>
          <p:cNvSpPr txBox="1"/>
          <p:nvPr/>
        </p:nvSpPr>
        <p:spPr>
          <a:xfrm>
            <a:off x="7548928" y="3743726"/>
            <a:ext cx="3168352" cy="2031325"/>
          </a:xfrm>
          <a:prstGeom prst="rect">
            <a:avLst/>
          </a:prstGeom>
          <a:noFill/>
          <a:ln w="9525">
            <a:noFill/>
          </a:ln>
        </p:spPr>
        <p:txBody>
          <a:bodyPr wrap="square" rtlCol="0">
            <a:spAutoFit/>
          </a:bodyPr>
          <a:lstStyle/>
          <a:p>
            <a:pPr algn="ctr"/>
            <a:r>
              <a:rPr lang="en-AU" dirty="0"/>
              <a:t>The state and territory parliaments make laws about state and territory matters such as hospitals and schools. Australia has 6 state and 2 territory parliaments, one in each capital city.</a:t>
            </a:r>
          </a:p>
        </p:txBody>
      </p:sp>
      <p:sp>
        <p:nvSpPr>
          <p:cNvPr id="4" name="Rectangle 3">
            <a:extLst>
              <a:ext uri="{FF2B5EF4-FFF2-40B4-BE49-F238E27FC236}">
                <a16:creationId xmlns:a16="http://schemas.microsoft.com/office/drawing/2014/main" id="{CFD1C5A4-33BF-E69D-5DFA-B400174D9593}"/>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5" name="Rectangle 4">
            <a:extLst>
              <a:ext uri="{FF2B5EF4-FFF2-40B4-BE49-F238E27FC236}">
                <a16:creationId xmlns:a16="http://schemas.microsoft.com/office/drawing/2014/main" id="{0F5BF4D6-B747-EA72-DA3C-17921A355F83}"/>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6" name="Rectangle 5">
            <a:extLst>
              <a:ext uri="{FF2B5EF4-FFF2-40B4-BE49-F238E27FC236}">
                <a16:creationId xmlns:a16="http://schemas.microsoft.com/office/drawing/2014/main" id="{89FCF332-2900-D17F-6AD8-B2B8FF775D18}"/>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7" name="Rectangle 6">
            <a:extLst>
              <a:ext uri="{FF2B5EF4-FFF2-40B4-BE49-F238E27FC236}">
                <a16:creationId xmlns:a16="http://schemas.microsoft.com/office/drawing/2014/main" id="{B0BB13E5-3C6D-24A7-5E80-AFA40E0A3F72}"/>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9" name="Rectangle: Rounded Corners 8">
            <a:hlinkClick r:id="rId2" action="ppaction://hlinksldjump"/>
            <a:extLst>
              <a:ext uri="{FF2B5EF4-FFF2-40B4-BE49-F238E27FC236}">
                <a16:creationId xmlns:a16="http://schemas.microsoft.com/office/drawing/2014/main" id="{60A1CCF8-59AF-8BCF-12AF-C625D542CF4E}"/>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aseline="-25000" dirty="0">
                <a:solidFill>
                  <a:schemeClr val="tx1"/>
                </a:solidFill>
                <a:hlinkClick r:id="rId2" action="ppaction://hlinksldjump"/>
              </a:rPr>
              <a:t>BACK</a:t>
            </a:r>
            <a:endParaRPr lang="en-AU" sz="3200" baseline="-25000" dirty="0">
              <a:solidFill>
                <a:schemeClr val="tx1"/>
              </a:solidFill>
            </a:endParaRPr>
          </a:p>
        </p:txBody>
      </p:sp>
      <p:pic>
        <p:nvPicPr>
          <p:cNvPr id="10" name="Picture 9" descr="A cartoon of a hospital&#10;&#10;Description automatically generated">
            <a:extLst>
              <a:ext uri="{FF2B5EF4-FFF2-40B4-BE49-F238E27FC236}">
                <a16:creationId xmlns:a16="http://schemas.microsoft.com/office/drawing/2014/main" id="{61AEBD61-27EB-C2F1-7CD5-B560ADAB032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715892" y="1442486"/>
            <a:ext cx="2708345" cy="2190750"/>
          </a:xfrm>
          <a:prstGeom prst="rect">
            <a:avLst/>
          </a:prstGeom>
        </p:spPr>
      </p:pic>
      <p:pic>
        <p:nvPicPr>
          <p:cNvPr id="11" name="Picture 10" descr="A police cars parked on a dirt road&#10;&#10;Description automatically generated">
            <a:extLst>
              <a:ext uri="{FF2B5EF4-FFF2-40B4-BE49-F238E27FC236}">
                <a16:creationId xmlns:a16="http://schemas.microsoft.com/office/drawing/2014/main" id="{5BE665FD-5D34-E0B0-8398-ADF48D6B42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1636971"/>
            <a:ext cx="2286000" cy="1785816"/>
          </a:xfrm>
          <a:prstGeom prst="rect">
            <a:avLst/>
          </a:prstGeom>
        </p:spPr>
      </p:pic>
      <p:pic>
        <p:nvPicPr>
          <p:cNvPr id="12" name="Picture 11" descr="A building with flags on the fence&#10;&#10;Description automatically generated">
            <a:extLst>
              <a:ext uri="{FF2B5EF4-FFF2-40B4-BE49-F238E27FC236}">
                <a16:creationId xmlns:a16="http://schemas.microsoft.com/office/drawing/2014/main" id="{CE343860-458E-4A39-A9BF-AEEFBDB044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725" y="4407342"/>
            <a:ext cx="2291881" cy="1526734"/>
          </a:xfrm>
          <a:prstGeom prst="rect">
            <a:avLst/>
          </a:prstGeom>
        </p:spPr>
      </p:pic>
      <p:sp>
        <p:nvSpPr>
          <p:cNvPr id="13" name="TextBox 12">
            <a:extLst>
              <a:ext uri="{FF2B5EF4-FFF2-40B4-BE49-F238E27FC236}">
                <a16:creationId xmlns:a16="http://schemas.microsoft.com/office/drawing/2014/main" id="{1485484A-E978-9750-8A4B-A84548620010}"/>
              </a:ext>
            </a:extLst>
          </p:cNvPr>
          <p:cNvSpPr txBox="1"/>
          <p:nvPr/>
        </p:nvSpPr>
        <p:spPr>
          <a:xfrm>
            <a:off x="1407062" y="3338262"/>
            <a:ext cx="1064074" cy="369332"/>
          </a:xfrm>
          <a:prstGeom prst="rect">
            <a:avLst/>
          </a:prstGeom>
          <a:noFill/>
        </p:spPr>
        <p:txBody>
          <a:bodyPr wrap="none" rtlCol="0">
            <a:spAutoFit/>
          </a:bodyPr>
          <a:lstStyle/>
          <a:p>
            <a:r>
              <a:rPr lang="en-AU" dirty="0"/>
              <a:t>Hospitals</a:t>
            </a:r>
          </a:p>
        </p:txBody>
      </p:sp>
      <p:sp>
        <p:nvSpPr>
          <p:cNvPr id="14" name="TextBox 13">
            <a:extLst>
              <a:ext uri="{FF2B5EF4-FFF2-40B4-BE49-F238E27FC236}">
                <a16:creationId xmlns:a16="http://schemas.microsoft.com/office/drawing/2014/main" id="{0E3DDA3A-F47E-82B3-3DEC-A9399EB5295A}"/>
              </a:ext>
            </a:extLst>
          </p:cNvPr>
          <p:cNvSpPr txBox="1"/>
          <p:nvPr/>
        </p:nvSpPr>
        <p:spPr>
          <a:xfrm>
            <a:off x="4369603" y="3379942"/>
            <a:ext cx="751616" cy="369332"/>
          </a:xfrm>
          <a:prstGeom prst="rect">
            <a:avLst/>
          </a:prstGeom>
          <a:noFill/>
        </p:spPr>
        <p:txBody>
          <a:bodyPr wrap="none" rtlCol="0">
            <a:spAutoFit/>
          </a:bodyPr>
          <a:lstStyle/>
          <a:p>
            <a:r>
              <a:rPr lang="en-AU" dirty="0"/>
              <a:t>Police</a:t>
            </a:r>
          </a:p>
        </p:txBody>
      </p:sp>
      <p:sp>
        <p:nvSpPr>
          <p:cNvPr id="15" name="TextBox 14">
            <a:extLst>
              <a:ext uri="{FF2B5EF4-FFF2-40B4-BE49-F238E27FC236}">
                <a16:creationId xmlns:a16="http://schemas.microsoft.com/office/drawing/2014/main" id="{7DF60C64-DFAA-9CAE-6A3D-DEB98E6E40D9}"/>
              </a:ext>
            </a:extLst>
          </p:cNvPr>
          <p:cNvSpPr txBox="1"/>
          <p:nvPr/>
        </p:nvSpPr>
        <p:spPr>
          <a:xfrm>
            <a:off x="1407062" y="6021072"/>
            <a:ext cx="907621" cy="369332"/>
          </a:xfrm>
          <a:prstGeom prst="rect">
            <a:avLst/>
          </a:prstGeom>
          <a:noFill/>
        </p:spPr>
        <p:txBody>
          <a:bodyPr wrap="none" rtlCol="0">
            <a:spAutoFit/>
          </a:bodyPr>
          <a:lstStyle/>
          <a:p>
            <a:r>
              <a:rPr lang="en-AU" dirty="0"/>
              <a:t>Schools</a:t>
            </a:r>
          </a:p>
        </p:txBody>
      </p:sp>
      <p:sp>
        <p:nvSpPr>
          <p:cNvPr id="16" name="Title 3">
            <a:extLst>
              <a:ext uri="{FF2B5EF4-FFF2-40B4-BE49-F238E27FC236}">
                <a16:creationId xmlns:a16="http://schemas.microsoft.com/office/drawing/2014/main" id="{8389C45E-E85C-2297-4FEA-AF3F71742404}"/>
              </a:ext>
            </a:extLst>
          </p:cNvPr>
          <p:cNvSpPr txBox="1">
            <a:spLocks/>
          </p:cNvSpPr>
          <p:nvPr/>
        </p:nvSpPr>
        <p:spPr>
          <a:xfrm>
            <a:off x="1173480" y="380599"/>
            <a:ext cx="9875520" cy="8190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State Government</a:t>
            </a:r>
            <a:endParaRPr lang="en-AU" dirty="0"/>
          </a:p>
        </p:txBody>
      </p:sp>
      <p:pic>
        <p:nvPicPr>
          <p:cNvPr id="19" name="Picture 18" descr="A map of australia with yellow dots&#10;&#10;Description automatically generated">
            <a:extLst>
              <a:ext uri="{FF2B5EF4-FFF2-40B4-BE49-F238E27FC236}">
                <a16:creationId xmlns:a16="http://schemas.microsoft.com/office/drawing/2014/main" id="{5967C283-E2B4-36E9-975B-D483B0AF374D}"/>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7548928" y="324061"/>
            <a:ext cx="3927180" cy="3383533"/>
          </a:xfrm>
          <a:prstGeom prst="rect">
            <a:avLst/>
          </a:prstGeom>
        </p:spPr>
      </p:pic>
      <p:pic>
        <p:nvPicPr>
          <p:cNvPr id="2054" name="Picture 6" descr="House Clipart Outline | Free download on ClipArtMag">
            <a:extLst>
              <a:ext uri="{FF2B5EF4-FFF2-40B4-BE49-F238E27FC236}">
                <a16:creationId xmlns:a16="http://schemas.microsoft.com/office/drawing/2014/main" id="{804FF085-C92E-5706-EA0C-9B5DB0C9ECA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5378" y="4315627"/>
            <a:ext cx="1568570" cy="156857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290BECD-C2F0-D2CA-C2BD-A7A581F70A3C}"/>
              </a:ext>
            </a:extLst>
          </p:cNvPr>
          <p:cNvSpPr txBox="1"/>
          <p:nvPr/>
        </p:nvSpPr>
        <p:spPr>
          <a:xfrm>
            <a:off x="4272364" y="5977982"/>
            <a:ext cx="946093" cy="369332"/>
          </a:xfrm>
          <a:prstGeom prst="rect">
            <a:avLst/>
          </a:prstGeom>
          <a:noFill/>
        </p:spPr>
        <p:txBody>
          <a:bodyPr wrap="none" rtlCol="0">
            <a:spAutoFit/>
          </a:bodyPr>
          <a:lstStyle/>
          <a:p>
            <a:r>
              <a:rPr lang="en-AU" dirty="0"/>
              <a:t>Housing</a:t>
            </a:r>
          </a:p>
        </p:txBody>
      </p:sp>
    </p:spTree>
    <p:extLst>
      <p:ext uri="{BB962C8B-B14F-4D97-AF65-F5344CB8AC3E}">
        <p14:creationId xmlns:p14="http://schemas.microsoft.com/office/powerpoint/2010/main" val="2096449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73E8D-9C0F-8C02-F09A-3123864E6B3D}"/>
              </a:ext>
            </a:extLst>
          </p:cNvPr>
          <p:cNvSpPr txBox="1"/>
          <p:nvPr/>
        </p:nvSpPr>
        <p:spPr>
          <a:xfrm>
            <a:off x="7725652" y="4180624"/>
            <a:ext cx="3168352" cy="1754326"/>
          </a:xfrm>
          <a:prstGeom prst="rect">
            <a:avLst/>
          </a:prstGeom>
          <a:noFill/>
          <a:ln w="9525">
            <a:noFill/>
          </a:ln>
        </p:spPr>
        <p:txBody>
          <a:bodyPr wrap="square" rtlCol="0">
            <a:spAutoFit/>
          </a:bodyPr>
          <a:lstStyle/>
          <a:p>
            <a:pPr algn="ctr"/>
            <a:r>
              <a:rPr lang="en-AU" dirty="0"/>
              <a:t>Local councils make by-laws about local matters such as rubbish collection and libraries. Australia has over 500 local councils around the nation.</a:t>
            </a:r>
          </a:p>
          <a:p>
            <a:endParaRPr lang="en-AU" dirty="0">
              <a:solidFill>
                <a:schemeClr val="bg1"/>
              </a:solidFill>
            </a:endParaRPr>
          </a:p>
        </p:txBody>
      </p:sp>
      <p:sp>
        <p:nvSpPr>
          <p:cNvPr id="3" name="Title 3">
            <a:extLst>
              <a:ext uri="{FF2B5EF4-FFF2-40B4-BE49-F238E27FC236}">
                <a16:creationId xmlns:a16="http://schemas.microsoft.com/office/drawing/2014/main" id="{FC588CD7-9793-9D19-753B-8F9463879587}"/>
              </a:ext>
            </a:extLst>
          </p:cNvPr>
          <p:cNvSpPr txBox="1">
            <a:spLocks/>
          </p:cNvSpPr>
          <p:nvPr/>
        </p:nvSpPr>
        <p:spPr>
          <a:xfrm>
            <a:off x="1173480" y="380599"/>
            <a:ext cx="9875520" cy="800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Local Government</a:t>
            </a:r>
          </a:p>
        </p:txBody>
      </p:sp>
      <p:pic>
        <p:nvPicPr>
          <p:cNvPr id="4" name="Picture 3" descr="A map of australia with dots&#10;&#10;Description automatically generated">
            <a:hlinkClick r:id="rId2" action="ppaction://hlinksldjump"/>
            <a:extLst>
              <a:ext uri="{FF2B5EF4-FFF2-40B4-BE49-F238E27FC236}">
                <a16:creationId xmlns:a16="http://schemas.microsoft.com/office/drawing/2014/main" id="{D0189211-C3DF-F86B-B766-C26DAC35D23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7287160" y="318811"/>
            <a:ext cx="3792320" cy="3382283"/>
          </a:xfrm>
          <a:prstGeom prst="rect">
            <a:avLst/>
          </a:prstGeom>
        </p:spPr>
      </p:pic>
      <p:sp>
        <p:nvSpPr>
          <p:cNvPr id="5" name="Rectangle 4">
            <a:extLst>
              <a:ext uri="{FF2B5EF4-FFF2-40B4-BE49-F238E27FC236}">
                <a16:creationId xmlns:a16="http://schemas.microsoft.com/office/drawing/2014/main" id="{46BBFF54-1AC0-23B6-C654-ED5793F0DCE2}"/>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6" name="Rectangle 5">
            <a:extLst>
              <a:ext uri="{FF2B5EF4-FFF2-40B4-BE49-F238E27FC236}">
                <a16:creationId xmlns:a16="http://schemas.microsoft.com/office/drawing/2014/main" id="{9B01AC01-0117-665D-6265-74D791D43D5A}"/>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7" name="Rectangle 6">
            <a:extLst>
              <a:ext uri="{FF2B5EF4-FFF2-40B4-BE49-F238E27FC236}">
                <a16:creationId xmlns:a16="http://schemas.microsoft.com/office/drawing/2014/main" id="{5670F591-78A4-B5E0-DB07-503BEF372534}"/>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8" name="Rectangle 7">
            <a:extLst>
              <a:ext uri="{FF2B5EF4-FFF2-40B4-BE49-F238E27FC236}">
                <a16:creationId xmlns:a16="http://schemas.microsoft.com/office/drawing/2014/main" id="{92D3AC15-955D-9F4E-8FB0-9C0BA5F3FCA0}"/>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9" name="Picture 8" descr="A tree in a dry field&#10;&#10;Description automatically generated">
            <a:extLst>
              <a:ext uri="{FF2B5EF4-FFF2-40B4-BE49-F238E27FC236}">
                <a16:creationId xmlns:a16="http://schemas.microsoft.com/office/drawing/2014/main" id="{DC17E4A2-1129-30CB-5164-22F7621590E7}"/>
              </a:ext>
            </a:extLst>
          </p:cNvPr>
          <p:cNvPicPr>
            <a:picLocks noChangeAspect="1"/>
          </p:cNvPicPr>
          <p:nvPr/>
        </p:nvPicPr>
        <p:blipFill rotWithShape="1">
          <a:blip r:embed="rId5">
            <a:extLst>
              <a:ext uri="{28A0092B-C50C-407E-A947-70E740481C1C}">
                <a14:useLocalDpi xmlns:a14="http://schemas.microsoft.com/office/drawing/2010/main" val="0"/>
              </a:ext>
            </a:extLst>
          </a:blip>
          <a:srcRect l="338" t="435" r="49367" b="-435"/>
          <a:stretch/>
        </p:blipFill>
        <p:spPr>
          <a:xfrm>
            <a:off x="857250" y="1183644"/>
            <a:ext cx="2270760" cy="2190750"/>
          </a:xfrm>
          <a:prstGeom prst="rect">
            <a:avLst/>
          </a:prstGeom>
        </p:spPr>
      </p:pic>
      <p:pic>
        <p:nvPicPr>
          <p:cNvPr id="10" name="Picture 9" descr="A shelf full of books&#10;&#10;Description automatically generated">
            <a:extLst>
              <a:ext uri="{FF2B5EF4-FFF2-40B4-BE49-F238E27FC236}">
                <a16:creationId xmlns:a16="http://schemas.microsoft.com/office/drawing/2014/main" id="{530247FC-0E15-D7CD-5BF6-A1DAE8A2FD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6184" y="1586313"/>
            <a:ext cx="1492631" cy="1752600"/>
          </a:xfrm>
          <a:prstGeom prst="rect">
            <a:avLst/>
          </a:prstGeom>
        </p:spPr>
      </p:pic>
      <p:sp>
        <p:nvSpPr>
          <p:cNvPr id="11" name="TextBox 10">
            <a:extLst>
              <a:ext uri="{FF2B5EF4-FFF2-40B4-BE49-F238E27FC236}">
                <a16:creationId xmlns:a16="http://schemas.microsoft.com/office/drawing/2014/main" id="{5B91F8F9-58E9-EBAD-1CD4-CC62DA93A8A0}"/>
              </a:ext>
            </a:extLst>
          </p:cNvPr>
          <p:cNvSpPr txBox="1"/>
          <p:nvPr/>
        </p:nvSpPr>
        <p:spPr>
          <a:xfrm>
            <a:off x="993903" y="3361178"/>
            <a:ext cx="2008883" cy="369332"/>
          </a:xfrm>
          <a:prstGeom prst="rect">
            <a:avLst/>
          </a:prstGeom>
          <a:noFill/>
        </p:spPr>
        <p:txBody>
          <a:bodyPr wrap="none" rtlCol="0">
            <a:spAutoFit/>
          </a:bodyPr>
          <a:lstStyle/>
          <a:p>
            <a:r>
              <a:rPr lang="en-AU" dirty="0">
                <a:solidFill>
                  <a:schemeClr val="bg1"/>
                </a:solidFill>
              </a:rPr>
              <a:t>Rubbish collection</a:t>
            </a:r>
          </a:p>
        </p:txBody>
      </p:sp>
      <p:sp>
        <p:nvSpPr>
          <p:cNvPr id="12" name="TextBox 11">
            <a:extLst>
              <a:ext uri="{FF2B5EF4-FFF2-40B4-BE49-F238E27FC236}">
                <a16:creationId xmlns:a16="http://schemas.microsoft.com/office/drawing/2014/main" id="{AAE22010-A6EF-E25F-3BBB-F4917C561840}"/>
              </a:ext>
            </a:extLst>
          </p:cNvPr>
          <p:cNvSpPr txBox="1"/>
          <p:nvPr/>
        </p:nvSpPr>
        <p:spPr>
          <a:xfrm>
            <a:off x="4250980" y="3361178"/>
            <a:ext cx="1023037" cy="369332"/>
          </a:xfrm>
          <a:prstGeom prst="rect">
            <a:avLst/>
          </a:prstGeom>
          <a:noFill/>
        </p:spPr>
        <p:txBody>
          <a:bodyPr wrap="none" rtlCol="0">
            <a:spAutoFit/>
          </a:bodyPr>
          <a:lstStyle/>
          <a:p>
            <a:r>
              <a:rPr lang="en-AU" dirty="0">
                <a:solidFill>
                  <a:schemeClr val="bg1"/>
                </a:solidFill>
              </a:rPr>
              <a:t>Libraries</a:t>
            </a:r>
          </a:p>
        </p:txBody>
      </p:sp>
      <p:pic>
        <p:nvPicPr>
          <p:cNvPr id="13" name="Picture 12" descr="A road with trees in the background&#10;&#10;Description automatically generated">
            <a:extLst>
              <a:ext uri="{FF2B5EF4-FFF2-40B4-BE49-F238E27FC236}">
                <a16:creationId xmlns:a16="http://schemas.microsoft.com/office/drawing/2014/main" id="{22B0FC84-8E70-EE3D-51CA-EAF6E93EC79B}"/>
              </a:ext>
            </a:extLst>
          </p:cNvPr>
          <p:cNvPicPr>
            <a:picLocks noChangeAspect="1"/>
          </p:cNvPicPr>
          <p:nvPr/>
        </p:nvPicPr>
        <p:blipFill rotWithShape="1">
          <a:blip r:embed="rId7">
            <a:extLst>
              <a:ext uri="{28A0092B-C50C-407E-A947-70E740481C1C}">
                <a14:useLocalDpi xmlns:a14="http://schemas.microsoft.com/office/drawing/2010/main" val="0"/>
              </a:ext>
            </a:extLst>
          </a:blip>
          <a:srcRect l="15858"/>
          <a:stretch/>
        </p:blipFill>
        <p:spPr>
          <a:xfrm>
            <a:off x="862965" y="4367933"/>
            <a:ext cx="2270760" cy="1514475"/>
          </a:xfrm>
          <a:prstGeom prst="rect">
            <a:avLst/>
          </a:prstGeom>
        </p:spPr>
      </p:pic>
      <p:sp>
        <p:nvSpPr>
          <p:cNvPr id="14" name="TextBox 13">
            <a:extLst>
              <a:ext uri="{FF2B5EF4-FFF2-40B4-BE49-F238E27FC236}">
                <a16:creationId xmlns:a16="http://schemas.microsoft.com/office/drawing/2014/main" id="{6701CDC5-F957-81C2-0C2C-BC7E9965D5FF}"/>
              </a:ext>
            </a:extLst>
          </p:cNvPr>
          <p:cNvSpPr txBox="1"/>
          <p:nvPr/>
        </p:nvSpPr>
        <p:spPr>
          <a:xfrm>
            <a:off x="1318584" y="6063734"/>
            <a:ext cx="1344279" cy="369332"/>
          </a:xfrm>
          <a:prstGeom prst="rect">
            <a:avLst/>
          </a:prstGeom>
          <a:noFill/>
        </p:spPr>
        <p:txBody>
          <a:bodyPr wrap="none" rtlCol="0">
            <a:spAutoFit/>
          </a:bodyPr>
          <a:lstStyle/>
          <a:p>
            <a:r>
              <a:rPr lang="en-AU" dirty="0">
                <a:solidFill>
                  <a:schemeClr val="bg1"/>
                </a:solidFill>
              </a:rPr>
              <a:t>Local roads</a:t>
            </a:r>
          </a:p>
        </p:txBody>
      </p:sp>
      <p:pic>
        <p:nvPicPr>
          <p:cNvPr id="1026" name="Picture 2" descr="Free Stock Photo 4097-alice springs oval | freeimageslive">
            <a:extLst>
              <a:ext uri="{FF2B5EF4-FFF2-40B4-BE49-F238E27FC236}">
                <a16:creationId xmlns:a16="http://schemas.microsoft.com/office/drawing/2014/main" id="{66C7764A-A712-0D0B-4B8A-846C2D01C2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9498" y="4116569"/>
            <a:ext cx="2286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1289537-4FAA-D84F-DF70-B82CCB6C061D}"/>
              </a:ext>
            </a:extLst>
          </p:cNvPr>
          <p:cNvSpPr txBox="1"/>
          <p:nvPr/>
        </p:nvSpPr>
        <p:spPr>
          <a:xfrm>
            <a:off x="3875396" y="5880746"/>
            <a:ext cx="1774204" cy="646331"/>
          </a:xfrm>
          <a:prstGeom prst="rect">
            <a:avLst/>
          </a:prstGeom>
          <a:noFill/>
        </p:spPr>
        <p:txBody>
          <a:bodyPr wrap="none" rtlCol="0">
            <a:spAutoFit/>
          </a:bodyPr>
          <a:lstStyle/>
          <a:p>
            <a:pPr algn="ctr"/>
            <a:r>
              <a:rPr lang="en-AU" dirty="0">
                <a:solidFill>
                  <a:schemeClr val="bg1"/>
                </a:solidFill>
              </a:rPr>
              <a:t>Parks and sports </a:t>
            </a:r>
          </a:p>
          <a:p>
            <a:pPr algn="ctr"/>
            <a:r>
              <a:rPr lang="en-AU" dirty="0">
                <a:solidFill>
                  <a:schemeClr val="bg1"/>
                </a:solidFill>
              </a:rPr>
              <a:t>fields</a:t>
            </a:r>
          </a:p>
        </p:txBody>
      </p:sp>
    </p:spTree>
    <p:extLst>
      <p:ext uri="{BB962C8B-B14F-4D97-AF65-F5344CB8AC3E}">
        <p14:creationId xmlns:p14="http://schemas.microsoft.com/office/powerpoint/2010/main" val="3365939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06FCB4-AF6C-83CC-1CF9-138C46396F89}"/>
              </a:ext>
            </a:extLst>
          </p:cNvPr>
          <p:cNvSpPr/>
          <p:nvPr/>
        </p:nvSpPr>
        <p:spPr>
          <a:xfrm>
            <a:off x="537482" y="1280710"/>
            <a:ext cx="2115903" cy="44888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Subtitle 2">
            <a:extLst>
              <a:ext uri="{FF2B5EF4-FFF2-40B4-BE49-F238E27FC236}">
                <a16:creationId xmlns:a16="http://schemas.microsoft.com/office/drawing/2014/main" id="{C75FCC24-623E-5960-CC9C-8D9A7C3A0514}"/>
              </a:ext>
            </a:extLst>
          </p:cNvPr>
          <p:cNvSpPr txBox="1">
            <a:spLocks/>
          </p:cNvSpPr>
          <p:nvPr/>
        </p:nvSpPr>
        <p:spPr>
          <a:xfrm>
            <a:off x="3775669" y="1711123"/>
            <a:ext cx="1289362" cy="49657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5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4" name="Subtitle 2">
            <a:extLst>
              <a:ext uri="{FF2B5EF4-FFF2-40B4-BE49-F238E27FC236}">
                <a16:creationId xmlns:a16="http://schemas.microsoft.com/office/drawing/2014/main" id="{CAE04E94-9B59-31F7-767A-0D9F2DEBF8DC}"/>
              </a:ext>
            </a:extLst>
          </p:cNvPr>
          <p:cNvSpPr txBox="1">
            <a:spLocks/>
          </p:cNvSpPr>
          <p:nvPr/>
        </p:nvSpPr>
        <p:spPr>
          <a:xfrm>
            <a:off x="6767068"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5" name="Subtitle 2">
            <a:extLst>
              <a:ext uri="{FF2B5EF4-FFF2-40B4-BE49-F238E27FC236}">
                <a16:creationId xmlns:a16="http://schemas.microsoft.com/office/drawing/2014/main" id="{CA2E92A6-513F-64E1-490E-BAC27F6DA90D}"/>
              </a:ext>
            </a:extLst>
          </p:cNvPr>
          <p:cNvSpPr txBox="1">
            <a:spLocks/>
          </p:cNvSpPr>
          <p:nvPr/>
        </p:nvSpPr>
        <p:spPr>
          <a:xfrm>
            <a:off x="9661144"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80B328AD-E721-AD75-4CB2-42762C83497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3420520" y="2379966"/>
            <a:ext cx="2182687" cy="1912033"/>
          </a:xfrm>
          <a:prstGeom prst="rect">
            <a:avLst/>
          </a:prstGeom>
        </p:spPr>
      </p:pic>
      <p:pic>
        <p:nvPicPr>
          <p:cNvPr id="8" name="Picture 7" descr="A map of australia with dots&#10;&#10;Description automatically generated">
            <a:hlinkClick r:id="rId2" action="ppaction://hlinksldjump"/>
            <a:extLst>
              <a:ext uri="{FF2B5EF4-FFF2-40B4-BE49-F238E27FC236}">
                <a16:creationId xmlns:a16="http://schemas.microsoft.com/office/drawing/2014/main" id="{AB9F6B01-41E7-AFA0-2F06-4A5C768E0263}"/>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910446" y="2311295"/>
            <a:ext cx="2220827" cy="1980704"/>
          </a:xfrm>
          <a:prstGeom prst="rect">
            <a:avLst/>
          </a:prstGeom>
        </p:spPr>
      </p:pic>
      <p:sp>
        <p:nvSpPr>
          <p:cNvPr id="9" name="TextBox 8">
            <a:extLst>
              <a:ext uri="{FF2B5EF4-FFF2-40B4-BE49-F238E27FC236}">
                <a16:creationId xmlns:a16="http://schemas.microsoft.com/office/drawing/2014/main" id="{8A433302-3BB0-D4E4-A153-869F49879E46}"/>
              </a:ext>
            </a:extLst>
          </p:cNvPr>
          <p:cNvSpPr txBox="1"/>
          <p:nvPr/>
        </p:nvSpPr>
        <p:spPr>
          <a:xfrm>
            <a:off x="921260" y="1660953"/>
            <a:ext cx="1321318" cy="646331"/>
          </a:xfrm>
          <a:prstGeom prst="rect">
            <a:avLst/>
          </a:prstGeom>
          <a:noFill/>
        </p:spPr>
        <p:txBody>
          <a:bodyPr wrap="square" rtlCol="0">
            <a:spAutoFit/>
          </a:bodyPr>
          <a:lstStyle/>
          <a:p>
            <a:pPr algn="ctr"/>
            <a:r>
              <a:rPr lang="en-AU" b="1" dirty="0"/>
              <a:t>Rubbish collection</a:t>
            </a:r>
          </a:p>
        </p:txBody>
      </p:sp>
      <p:sp>
        <p:nvSpPr>
          <p:cNvPr id="10" name="TextBox 9">
            <a:extLst>
              <a:ext uri="{FF2B5EF4-FFF2-40B4-BE49-F238E27FC236}">
                <a16:creationId xmlns:a16="http://schemas.microsoft.com/office/drawing/2014/main" id="{5F333414-8DE9-3509-28A5-BA208AFD9FAA}"/>
              </a:ext>
            </a:extLst>
          </p:cNvPr>
          <p:cNvSpPr txBox="1"/>
          <p:nvPr/>
        </p:nvSpPr>
        <p:spPr>
          <a:xfrm>
            <a:off x="921260" y="2545100"/>
            <a:ext cx="1321318" cy="369332"/>
          </a:xfrm>
          <a:prstGeom prst="rect">
            <a:avLst/>
          </a:prstGeom>
          <a:noFill/>
        </p:spPr>
        <p:txBody>
          <a:bodyPr wrap="square" rtlCol="0">
            <a:spAutoFit/>
          </a:bodyPr>
          <a:lstStyle/>
          <a:p>
            <a:pPr algn="ctr"/>
            <a:r>
              <a:rPr lang="en-AU" b="1" dirty="0"/>
              <a:t>Centrelink</a:t>
            </a:r>
          </a:p>
        </p:txBody>
      </p:sp>
      <p:sp>
        <p:nvSpPr>
          <p:cNvPr id="11" name="TextBox 10">
            <a:extLst>
              <a:ext uri="{FF2B5EF4-FFF2-40B4-BE49-F238E27FC236}">
                <a16:creationId xmlns:a16="http://schemas.microsoft.com/office/drawing/2014/main" id="{564539CB-893C-24EA-B415-7DCCB8FB8783}"/>
              </a:ext>
            </a:extLst>
          </p:cNvPr>
          <p:cNvSpPr txBox="1"/>
          <p:nvPr/>
        </p:nvSpPr>
        <p:spPr>
          <a:xfrm>
            <a:off x="1064032" y="3152248"/>
            <a:ext cx="1035774" cy="369332"/>
          </a:xfrm>
          <a:prstGeom prst="rect">
            <a:avLst/>
          </a:prstGeom>
          <a:noFill/>
        </p:spPr>
        <p:txBody>
          <a:bodyPr wrap="square" rtlCol="0">
            <a:spAutoFit/>
          </a:bodyPr>
          <a:lstStyle/>
          <a:p>
            <a:pPr algn="ctr"/>
            <a:r>
              <a:rPr lang="en-AU" b="1" dirty="0"/>
              <a:t>Schools</a:t>
            </a:r>
          </a:p>
        </p:txBody>
      </p:sp>
      <p:sp>
        <p:nvSpPr>
          <p:cNvPr id="12" name="TextBox 11">
            <a:extLst>
              <a:ext uri="{FF2B5EF4-FFF2-40B4-BE49-F238E27FC236}">
                <a16:creationId xmlns:a16="http://schemas.microsoft.com/office/drawing/2014/main" id="{46340A03-FF49-DD17-0CCD-6EAF2C4C462E}"/>
              </a:ext>
            </a:extLst>
          </p:cNvPr>
          <p:cNvSpPr txBox="1"/>
          <p:nvPr/>
        </p:nvSpPr>
        <p:spPr>
          <a:xfrm>
            <a:off x="888019" y="3759396"/>
            <a:ext cx="1387800" cy="369332"/>
          </a:xfrm>
          <a:prstGeom prst="rect">
            <a:avLst/>
          </a:prstGeom>
          <a:noFill/>
        </p:spPr>
        <p:txBody>
          <a:bodyPr wrap="square" rtlCol="0">
            <a:spAutoFit/>
          </a:bodyPr>
          <a:lstStyle/>
          <a:p>
            <a:pPr algn="ctr"/>
            <a:r>
              <a:rPr lang="en-AU" b="1" dirty="0"/>
              <a:t>Pet control</a:t>
            </a:r>
          </a:p>
        </p:txBody>
      </p:sp>
      <p:sp>
        <p:nvSpPr>
          <p:cNvPr id="13" name="TextBox 12">
            <a:extLst>
              <a:ext uri="{FF2B5EF4-FFF2-40B4-BE49-F238E27FC236}">
                <a16:creationId xmlns:a16="http://schemas.microsoft.com/office/drawing/2014/main" id="{3604CEB5-D724-0C55-2902-4D802F7534FB}"/>
              </a:ext>
            </a:extLst>
          </p:cNvPr>
          <p:cNvSpPr txBox="1"/>
          <p:nvPr/>
        </p:nvSpPr>
        <p:spPr>
          <a:xfrm>
            <a:off x="999266" y="4366544"/>
            <a:ext cx="1165306" cy="369332"/>
          </a:xfrm>
          <a:prstGeom prst="rect">
            <a:avLst/>
          </a:prstGeom>
          <a:noFill/>
        </p:spPr>
        <p:txBody>
          <a:bodyPr wrap="square" rtlCol="0">
            <a:spAutoFit/>
          </a:bodyPr>
          <a:lstStyle/>
          <a:p>
            <a:pPr algn="ctr"/>
            <a:r>
              <a:rPr lang="en-AU" b="1" dirty="0"/>
              <a:t>Defence</a:t>
            </a:r>
          </a:p>
        </p:txBody>
      </p:sp>
      <p:sp>
        <p:nvSpPr>
          <p:cNvPr id="14" name="TextBox 13">
            <a:extLst>
              <a:ext uri="{FF2B5EF4-FFF2-40B4-BE49-F238E27FC236}">
                <a16:creationId xmlns:a16="http://schemas.microsoft.com/office/drawing/2014/main" id="{8F9895CA-B243-7EF3-D5C6-695A95824CB8}"/>
              </a:ext>
            </a:extLst>
          </p:cNvPr>
          <p:cNvSpPr txBox="1"/>
          <p:nvPr/>
        </p:nvSpPr>
        <p:spPr>
          <a:xfrm>
            <a:off x="999266" y="4973693"/>
            <a:ext cx="1165306" cy="369332"/>
          </a:xfrm>
          <a:prstGeom prst="rect">
            <a:avLst/>
          </a:prstGeom>
          <a:noFill/>
        </p:spPr>
        <p:txBody>
          <a:bodyPr wrap="square" rtlCol="0">
            <a:spAutoFit/>
          </a:bodyPr>
          <a:lstStyle/>
          <a:p>
            <a:pPr algn="ctr"/>
            <a:r>
              <a:rPr lang="en-AU" b="1" dirty="0"/>
              <a:t>Libraries</a:t>
            </a:r>
          </a:p>
        </p:txBody>
      </p:sp>
      <p:sp>
        <p:nvSpPr>
          <p:cNvPr id="15" name="Title 1">
            <a:extLst>
              <a:ext uri="{FF2B5EF4-FFF2-40B4-BE49-F238E27FC236}">
                <a16:creationId xmlns:a16="http://schemas.microsoft.com/office/drawing/2014/main" id="{3884A6FB-24C6-40D5-F51A-A69D37299FFC}"/>
              </a:ext>
            </a:extLst>
          </p:cNvPr>
          <p:cNvSpPr txBox="1">
            <a:spLocks/>
          </p:cNvSpPr>
          <p:nvPr/>
        </p:nvSpPr>
        <p:spPr>
          <a:xfrm>
            <a:off x="2669020" y="-75650"/>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6" name="Picture 15" descr="A map of australia with yellow dots&#10;&#10;Description automatically generated">
            <a:extLst>
              <a:ext uri="{FF2B5EF4-FFF2-40B4-BE49-F238E27FC236}">
                <a16:creationId xmlns:a16="http://schemas.microsoft.com/office/drawing/2014/main" id="{6CF211A1-AFEA-428B-BFE5-E8F3EBA57782}"/>
              </a:ext>
            </a:extLst>
          </p:cNvPr>
          <p:cNvPicPr>
            <a:picLocks noChangeAspect="1"/>
          </p:cNvPicPr>
          <p:nvPr/>
        </p:nvPicPr>
        <p:blipFill rotWithShape="1">
          <a:blip r:embed="rId7">
            <a:extLst>
              <a:ext uri="{28A0092B-C50C-407E-A947-70E740481C1C}">
                <a14:useLocalDpi xmlns:a14="http://schemas.microsoft.com/office/drawing/2010/main" val="0"/>
              </a:ext>
            </a:extLst>
          </a:blip>
          <a:srcRect t="9182" b="30818"/>
          <a:stretch/>
        </p:blipFill>
        <p:spPr>
          <a:xfrm>
            <a:off x="6161433" y="2379966"/>
            <a:ext cx="2253367" cy="1912033"/>
          </a:xfrm>
          <a:prstGeom prst="rect">
            <a:avLst/>
          </a:prstGeom>
        </p:spPr>
      </p:pic>
    </p:spTree>
    <p:extLst>
      <p:ext uri="{BB962C8B-B14F-4D97-AF65-F5344CB8AC3E}">
        <p14:creationId xmlns:p14="http://schemas.microsoft.com/office/powerpoint/2010/main" val="134660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 0.04421 L 0.022 0.04421 L 0.03125 0.04861 C 0.03216 0.04907 0.03307 0.04954 0.03385 0.05023 C 0.03476 0.05093 0.03554 0.05232 0.03646 0.05324 C 0.04036 0.05648 0.04453 0.0588 0.0483 0.06227 C 0.04948 0.06319 0.05065 0.06412 0.05182 0.06528 C 0.05403 0.06759 0.05625 0.0706 0.05859 0.07292 C 0.08203 0.09583 0.07591 0.08611 0.10208 0.11829 C 0.11927 0.13958 0.11146 0.1294 0.13359 0.16065 C 0.13528 0.16319 0.13737 0.16505 0.13867 0.16829 C 0.14192 0.17616 0.14414 0.18264 0.14804 0.18958 C 0.15078 0.19444 0.15364 0.19884 0.15664 0.20324 C 0.15963 0.20741 0.16289 0.21111 0.16601 0.21528 C 0.1681 0.21806 0.16979 0.22153 0.17187 0.22431 C 0.17747 0.23171 0.18333 0.23843 0.18893 0.2456 C 0.1983 0.25741 0.19336 0.25232 0.20351 0.26366 C 0.20625 0.2669 0.20924 0.26968 0.21198 0.27292 C 0.21458 0.27569 0.21705 0.27917 0.21966 0.28194 C 0.22591 0.28866 0.23255 0.29398 0.23841 0.30162 C 0.23958 0.30324 0.24062 0.30509 0.24179 0.30625 C 0.26484 0.32778 0.24479 0.30787 0.26484 0.32292 C 0.26692 0.32431 0.26875 0.32732 0.27083 0.32894 C 0.27578 0.33287 0.28099 0.33634 0.2862 0.33958 C 0.29713 0.34607 0.30807 0.35324 0.3194 0.35764 L 0.33476 0.36366 C 0.3375 0.36482 0.34036 0.36574 0.34323 0.36667 C 0.35495 0.37153 0.35286 0.37176 0.36536 0.37593 C 0.37083 0.37755 0.37617 0.3787 0.38164 0.38032 C 0.39791 0.38542 0.39336 0.38495 0.41054 0.38958 C 0.41705 0.3912 0.4237 0.3919 0.43021 0.39398 C 0.43476 0.3956 0.43919 0.39861 0.44375 0.4 C 0.45234 0.40301 0.4608 0.40509 0.4694 0.40764 C 0.47278 0.4088 0.47617 0.41019 0.47955 0.41065 C 0.52044 0.41551 0.48997 0.41227 0.5776 0.41366 L 0.68672 0.41528 C 0.68867 0.41574 0.69062 0.4162 0.69271 0.41667 C 0.69375 0.41713 0.69492 0.41806 0.69609 0.41829 C 0.69752 0.41852 0.69896 0.41829 0.70026 0.41829 L 0.70026 0.41991 " pathEditMode="relative" ptsTypes="AAAAAAAAAAAAAAAAAAAAAAAAAAAAAAAAAAAAAAAA">
                                      <p:cBhvr>
                                        <p:cTn id="6" dur="2000" fill="hold"/>
                                        <p:tgtEl>
                                          <p:spTgt spid="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22 0.02338 L 0.022 0.02338 C 0.04922 0.08333 0.05755 0.10486 0.10547 0.16574 C 0.11745 0.18078 0.12955 0.19537 0.14127 0.21111 C 0.15325 0.22708 0.16406 0.2456 0.1763 0.26111 C 0.18463 0.27176 0.19375 0.28055 0.20273 0.28981 C 0.20794 0.29537 0.21315 0.30092 0.21888 0.30509 C 0.2289 0.31203 0.23333 0.31319 0.24192 0.31574 L 0.24791 0.3125 L 0.24531 0.3125 " pathEditMode="relative" ptsTypes="AAAAAA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1601 0.02547 L 0.01601 0.02547 C 0.1207 0.10255 0.15182 0.13334 0.24948 0.18287 C 0.26719 0.1919 0.28515 0.19815 0.30325 0.20417 C 0.33476 0.21459 0.3681 0.22223 0.40039 0.22547 C 0.4207 0.22732 0.45247 0.22686 0.47291 0.22686 L 0.47291 0.22686 " pathEditMode="relative" ptsTypes="AAAAAAA">
                                      <p:cBhvr>
                                        <p:cTn id="14" dur="2000" fill="hold"/>
                                        <p:tgtEl>
                                          <p:spTgt spid="1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263 0.02662 L 0.01263 0.02662 L 0.24778 0.16134 L 0.32955 0.19329 C 0.35065 0.20185 0.37148 0.2125 0.39271 0.22037 C 0.41328 0.22824 0.43424 0.23333 0.45495 0.24005 C 0.46771 0.24444 0.48034 0.25023 0.49323 0.2537 C 0.50625 0.25741 0.5194 0.25903 0.53242 0.26134 L 0.58528 0.27037 C 0.59583 0.27222 0.60625 0.27523 0.61679 0.27662 C 0.63646 0.2787 0.65599 0.27963 0.67565 0.28102 C 0.68229 0.28588 0.68633 0.28935 0.69349 0.29167 C 0.69661 0.29259 0.70299 0.29329 0.70299 0.29329 L 0.70299 0.29329 " pathEditMode="relative" ptsTypes="AAAAAAAAAAAAAA">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94 0.0287 L 0.0194 0.0287 C 0.13385 0.10486 -0.00417 0.00856 0.09179 0.08773 C 0.12005 0.11111 0.14909 0.13125 0.17786 0.15278 C 0.18698 0.15972 0.19609 0.16597 0.20521 0.17268 L 0.22734 0.18935 C 0.23268 0.19328 0.23802 0.19815 0.24349 0.20139 C 0.24635 0.20301 0.24518 0.20278 0.247 0.20278 L 0.247 0.20278 " pathEditMode="relative" ptsTypes="AAAAAAAAA">
                                      <p:cBhvr>
                                        <p:cTn id="22" dur="2000" fill="hold"/>
                                        <p:tgtEl>
                                          <p:spTgt spid="1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2031 0.02523 L 0.02031 0.02523 C 0.04388 0.02871 0.06758 0.02963 0.09101 0.03565 C 0.31497 0.09398 0.14362 0.06528 0.26823 0.08403 C 0.28359 0.08912 0.29883 0.09537 0.31432 0.09931 C 0.34492 0.10695 0.36315 0.10834 0.39179 0.11135 C 0.44062 0.12523 0.42018 0.12107 0.45325 0.12662 C 0.45781 0.125 0.46224 0.12315 0.46679 0.12199 C 0.46992 0.12107 0.4763 0.12037 0.4763 0.12037 L 0.47278 0.11898 " pathEditMode="relative" ptsTypes="AAAAAAAAAA">
                                      <p:cBhvr>
                                        <p:cTn id="26"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2AFB945C-6A9B-BFD5-0F14-CD5150FE6B0D}"/>
              </a:ext>
            </a:extLst>
          </p:cNvPr>
          <p:cNvSpPr txBox="1">
            <a:spLocks/>
          </p:cNvSpPr>
          <p:nvPr/>
        </p:nvSpPr>
        <p:spPr>
          <a:xfrm>
            <a:off x="997464" y="622827"/>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pic>
        <p:nvPicPr>
          <p:cNvPr id="3" name="Content Placeholder 8" descr="A group of people around a table&#10;&#10;Description automatically generated">
            <a:extLst>
              <a:ext uri="{FF2B5EF4-FFF2-40B4-BE49-F238E27FC236}">
                <a16:creationId xmlns:a16="http://schemas.microsoft.com/office/drawing/2014/main" id="{0C115688-88E7-C5DC-DF4C-18EC292633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41" y="1646756"/>
            <a:ext cx="5677569" cy="4258177"/>
          </a:xfrm>
          <a:prstGeom prst="rect">
            <a:avLst/>
          </a:prstGeom>
        </p:spPr>
      </p:pic>
      <p:sp>
        <p:nvSpPr>
          <p:cNvPr id="5" name="Rectangle 4">
            <a:extLst>
              <a:ext uri="{FF2B5EF4-FFF2-40B4-BE49-F238E27FC236}">
                <a16:creationId xmlns:a16="http://schemas.microsoft.com/office/drawing/2014/main" id="{FDFC36D9-604E-E09B-5F8A-471D53ECD195}"/>
              </a:ext>
            </a:extLst>
          </p:cNvPr>
          <p:cNvSpPr/>
          <p:nvPr/>
        </p:nvSpPr>
        <p:spPr>
          <a:xfrm>
            <a:off x="6816436" y="1845117"/>
            <a:ext cx="4468091" cy="3416320"/>
          </a:xfrm>
          <a:prstGeom prst="rect">
            <a:avLst/>
          </a:prstGeom>
          <a:noFill/>
        </p:spPr>
        <p:txBody>
          <a:bodyPr wrap="square" lIns="91440" tIns="45720" rIns="91440" bIns="45720">
            <a:spAutoFit/>
          </a:bodyPr>
          <a:lstStyle/>
          <a:p>
            <a:pPr marL="685800" indent="-685800" algn="ctr">
              <a:buFont typeface="Arial" panose="020B0604020202020204" pitchFamily="34" charset="0"/>
              <a:buChar char="•"/>
            </a:pPr>
            <a:r>
              <a:rPr lang="en-GB" sz="5400" b="1" dirty="0">
                <a:ln w="9525">
                  <a:solidFill>
                    <a:schemeClr val="bg1"/>
                  </a:solidFill>
                  <a:prstDash val="solid"/>
                </a:ln>
                <a:effectLst>
                  <a:outerShdw blurRad="12700" dist="38100" dir="2700000" algn="tl" rotWithShape="0">
                    <a:schemeClr val="bg1">
                      <a:lumMod val="50000"/>
                    </a:schemeClr>
                  </a:outerShdw>
                </a:effectLst>
              </a:rPr>
              <a:t>18 years +</a:t>
            </a:r>
          </a:p>
          <a:p>
            <a:pPr algn="ctr"/>
            <a:endParaRPr lang="en-GB" sz="5400" b="1" dirty="0">
              <a:ln w="9525">
                <a:solidFill>
                  <a:schemeClr val="bg1"/>
                </a:solidFill>
                <a:prstDash val="solid"/>
              </a:ln>
              <a:effectLst>
                <a:outerShdw blurRad="12700" dist="38100" dir="2700000" algn="tl" rotWithShape="0">
                  <a:schemeClr val="bg1">
                    <a:lumMod val="50000"/>
                  </a:schemeClr>
                </a:outerShdw>
              </a:effectLst>
            </a:endParaRPr>
          </a:p>
          <a:p>
            <a:pPr marL="685800" indent="-685800" algn="ctr">
              <a:buFont typeface="Arial" panose="020B0604020202020204" pitchFamily="34" charset="0"/>
              <a:buChar char="•"/>
            </a:pPr>
            <a:r>
              <a:rPr lang="en-GB" sz="5400" b="1" dirty="0">
                <a:ln w="9525">
                  <a:solidFill>
                    <a:schemeClr val="bg1"/>
                  </a:solidFill>
                  <a:prstDash val="solid"/>
                </a:ln>
                <a:effectLst>
                  <a:outerShdw blurRad="12700" dist="38100" dir="2700000" algn="tl" rotWithShape="0">
                    <a:schemeClr val="bg1">
                      <a:lumMod val="50000"/>
                    </a:schemeClr>
                  </a:outerShdw>
                </a:effectLst>
              </a:rPr>
              <a:t>Australian citizen</a:t>
            </a:r>
          </a:p>
        </p:txBody>
      </p:sp>
    </p:spTree>
    <p:extLst>
      <p:ext uri="{BB962C8B-B14F-4D97-AF65-F5344CB8AC3E}">
        <p14:creationId xmlns:p14="http://schemas.microsoft.com/office/powerpoint/2010/main" val="796292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5EFF033-03F9-34A1-250A-2FB5F5A56FE7}"/>
              </a:ext>
            </a:extLst>
          </p:cNvPr>
          <p:cNvSpPr txBox="1">
            <a:spLocks/>
          </p:cNvSpPr>
          <p:nvPr/>
        </p:nvSpPr>
        <p:spPr>
          <a:xfrm>
            <a:off x="6457727" y="394593"/>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sp>
        <p:nvSpPr>
          <p:cNvPr id="5" name="Text Placeholder 6">
            <a:extLst>
              <a:ext uri="{FF2B5EF4-FFF2-40B4-BE49-F238E27FC236}">
                <a16:creationId xmlns:a16="http://schemas.microsoft.com/office/drawing/2014/main" id="{9448B895-7BA4-8F23-AFFB-5F4A0F589628}"/>
              </a:ext>
            </a:extLst>
          </p:cNvPr>
          <p:cNvSpPr txBox="1">
            <a:spLocks/>
          </p:cNvSpPr>
          <p:nvPr/>
        </p:nvSpPr>
        <p:spPr>
          <a:xfrm>
            <a:off x="421251" y="1568065"/>
            <a:ext cx="11027326" cy="822598"/>
          </a:xfrm>
          <a:prstGeom prst="rect">
            <a:avLst/>
          </a:prstGeom>
        </p:spPr>
        <p:txBody>
          <a:bodyPr>
            <a:normAutofit fontScale="92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AU" sz="2600" dirty="0">
                <a:solidFill>
                  <a:schemeClr val="tx1"/>
                </a:solidFill>
                <a:latin typeface="HelveticaNeueLT Std Lt"/>
              </a:rPr>
              <a:t>You can enrol to vote on the AEC website or with one of the AEC workers.</a:t>
            </a:r>
          </a:p>
          <a:p>
            <a:pPr>
              <a:buClr>
                <a:srgbClr val="6E267B"/>
              </a:buClr>
            </a:pPr>
            <a:r>
              <a:rPr lang="en-AU" sz="2600" dirty="0">
                <a:solidFill>
                  <a:schemeClr val="tx1"/>
                </a:solidFill>
                <a:latin typeface="HelveticaNeueLT Std Lt"/>
              </a:rPr>
              <a:t>You will need:</a:t>
            </a:r>
          </a:p>
          <a:p>
            <a:pPr marL="285750" indent="-285750">
              <a:buClr>
                <a:srgbClr val="6E267B"/>
              </a:buClr>
              <a:buFont typeface="Arial" panose="020B0604020202020204" pitchFamily="34" charset="0"/>
              <a:buChar char="•"/>
            </a:pPr>
            <a:endParaRPr lang="en-AU" sz="1000" dirty="0">
              <a:solidFill>
                <a:schemeClr val="tx1"/>
              </a:solidFill>
              <a:latin typeface="HelveticaNeueLT Std Lt"/>
            </a:endParaRPr>
          </a:p>
        </p:txBody>
      </p:sp>
      <p:pic>
        <p:nvPicPr>
          <p:cNvPr id="6" name="Picture 5" descr="Graphical user interface&#10;&#10;Description automatically generated with medium confidence">
            <a:extLst>
              <a:ext uri="{FF2B5EF4-FFF2-40B4-BE49-F238E27FC236}">
                <a16:creationId xmlns:a16="http://schemas.microsoft.com/office/drawing/2014/main" id="{C4FCEA39-5898-7294-B40E-62D73CD4C2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4983" y="3055371"/>
            <a:ext cx="2520114" cy="1723433"/>
          </a:xfrm>
          <a:prstGeom prst="rect">
            <a:avLst/>
          </a:prstGeom>
        </p:spPr>
      </p:pic>
      <p:pic>
        <p:nvPicPr>
          <p:cNvPr id="7" name="Picture 6" descr="Diagram, text, letter&#10;&#10;Description automatically generated">
            <a:extLst>
              <a:ext uri="{FF2B5EF4-FFF2-40B4-BE49-F238E27FC236}">
                <a16:creationId xmlns:a16="http://schemas.microsoft.com/office/drawing/2014/main" id="{34DD3084-86F4-BB08-CBE4-787B95F773A4}"/>
              </a:ext>
            </a:extLst>
          </p:cNvPr>
          <p:cNvPicPr>
            <a:picLocks noChangeAspect="1"/>
          </p:cNvPicPr>
          <p:nvPr/>
        </p:nvPicPr>
        <p:blipFill rotWithShape="1">
          <a:blip r:embed="rId3">
            <a:extLst>
              <a:ext uri="{28A0092B-C50C-407E-A947-70E740481C1C}">
                <a14:useLocalDpi xmlns:a14="http://schemas.microsoft.com/office/drawing/2010/main" val="0"/>
              </a:ext>
            </a:extLst>
          </a:blip>
          <a:srcRect l="13850" t="13573" r="15591" b="14802"/>
          <a:stretch/>
        </p:blipFill>
        <p:spPr>
          <a:xfrm>
            <a:off x="421251" y="3055372"/>
            <a:ext cx="2664542" cy="1677675"/>
          </a:xfrm>
          <a:prstGeom prst="rect">
            <a:avLst/>
          </a:prstGeom>
        </p:spPr>
      </p:pic>
      <p:pic>
        <p:nvPicPr>
          <p:cNvPr id="8" name="Graphic 7">
            <a:extLst>
              <a:ext uri="{FF2B5EF4-FFF2-40B4-BE49-F238E27FC236}">
                <a16:creationId xmlns:a16="http://schemas.microsoft.com/office/drawing/2014/main" id="{A23F7692-0058-08AE-64DE-8FFAEBD8D25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67585" y="3054308"/>
            <a:ext cx="2097093" cy="1677675"/>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1154EE4B-A5C0-3DE8-2B73-0E324DBF6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80127" y="2960342"/>
            <a:ext cx="1346489" cy="1925991"/>
          </a:xfrm>
          <a:prstGeom prst="rect">
            <a:avLst/>
          </a:prstGeom>
        </p:spPr>
      </p:pic>
      <p:sp>
        <p:nvSpPr>
          <p:cNvPr id="10" name="TextBox 9">
            <a:extLst>
              <a:ext uri="{FF2B5EF4-FFF2-40B4-BE49-F238E27FC236}">
                <a16:creationId xmlns:a16="http://schemas.microsoft.com/office/drawing/2014/main" id="{7915EB85-2A62-A598-A018-1B7C38CB979C}"/>
              </a:ext>
            </a:extLst>
          </p:cNvPr>
          <p:cNvSpPr txBox="1"/>
          <p:nvPr/>
        </p:nvSpPr>
        <p:spPr>
          <a:xfrm>
            <a:off x="831779" y="5041274"/>
            <a:ext cx="1843485" cy="400110"/>
          </a:xfrm>
          <a:prstGeom prst="rect">
            <a:avLst/>
          </a:prstGeom>
          <a:noFill/>
        </p:spPr>
        <p:txBody>
          <a:bodyPr wrap="square" rtlCol="0">
            <a:spAutoFit/>
          </a:bodyPr>
          <a:lstStyle/>
          <a:p>
            <a:r>
              <a:rPr lang="en-AU" sz="2000" dirty="0">
                <a:latin typeface="HelveticaNeueLT Std Lt"/>
              </a:rPr>
              <a:t>Medicare</a:t>
            </a:r>
            <a:r>
              <a:rPr lang="en-AU" sz="2000" b="1" dirty="0"/>
              <a:t> </a:t>
            </a:r>
            <a:r>
              <a:rPr lang="en-AU" sz="2000" dirty="0">
                <a:latin typeface="HelveticaNeueLT Std Lt"/>
              </a:rPr>
              <a:t>card</a:t>
            </a:r>
          </a:p>
        </p:txBody>
      </p:sp>
      <p:sp>
        <p:nvSpPr>
          <p:cNvPr id="11" name="TextBox 10">
            <a:extLst>
              <a:ext uri="{FF2B5EF4-FFF2-40B4-BE49-F238E27FC236}">
                <a16:creationId xmlns:a16="http://schemas.microsoft.com/office/drawing/2014/main" id="{D23E7F04-F22F-17ED-2098-A4E6EE935195}"/>
              </a:ext>
            </a:extLst>
          </p:cNvPr>
          <p:cNvSpPr txBox="1"/>
          <p:nvPr/>
        </p:nvSpPr>
        <p:spPr>
          <a:xfrm>
            <a:off x="3919805" y="5041274"/>
            <a:ext cx="2030470" cy="400110"/>
          </a:xfrm>
          <a:prstGeom prst="rect">
            <a:avLst/>
          </a:prstGeom>
          <a:noFill/>
        </p:spPr>
        <p:txBody>
          <a:bodyPr wrap="square" rtlCol="0">
            <a:spAutoFit/>
          </a:bodyPr>
          <a:lstStyle/>
          <a:p>
            <a:r>
              <a:rPr lang="en-AU" sz="2000" dirty="0">
                <a:latin typeface="HelveticaNeueLT Std Lt"/>
              </a:rPr>
              <a:t>Driver’s</a:t>
            </a:r>
            <a:r>
              <a:rPr lang="en-AU" sz="2000" b="1" dirty="0"/>
              <a:t> </a:t>
            </a:r>
            <a:r>
              <a:rPr lang="en-AU" sz="2000" dirty="0">
                <a:latin typeface="HelveticaNeueLT Std Lt"/>
              </a:rPr>
              <a:t>licence</a:t>
            </a:r>
          </a:p>
        </p:txBody>
      </p:sp>
      <p:sp>
        <p:nvSpPr>
          <p:cNvPr id="12" name="TextBox 11">
            <a:extLst>
              <a:ext uri="{FF2B5EF4-FFF2-40B4-BE49-F238E27FC236}">
                <a16:creationId xmlns:a16="http://schemas.microsoft.com/office/drawing/2014/main" id="{ECD1E484-B300-B9F9-59F8-86B268570831}"/>
              </a:ext>
            </a:extLst>
          </p:cNvPr>
          <p:cNvSpPr txBox="1"/>
          <p:nvPr/>
        </p:nvSpPr>
        <p:spPr>
          <a:xfrm>
            <a:off x="7013259" y="5038385"/>
            <a:ext cx="1480910" cy="707886"/>
          </a:xfrm>
          <a:prstGeom prst="rect">
            <a:avLst/>
          </a:prstGeom>
          <a:noFill/>
        </p:spPr>
        <p:txBody>
          <a:bodyPr wrap="square" rtlCol="0">
            <a:spAutoFit/>
          </a:bodyPr>
          <a:lstStyle/>
          <a:p>
            <a:r>
              <a:rPr lang="en-AU" sz="2000" dirty="0">
                <a:latin typeface="HelveticaNeueLT Std Lt"/>
              </a:rPr>
              <a:t>Australian</a:t>
            </a:r>
          </a:p>
          <a:p>
            <a:r>
              <a:rPr lang="en-AU" sz="2000" dirty="0">
                <a:latin typeface="HelveticaNeueLT Std Lt"/>
              </a:rPr>
              <a:t> passport</a:t>
            </a:r>
          </a:p>
        </p:txBody>
      </p:sp>
      <p:sp>
        <p:nvSpPr>
          <p:cNvPr id="13" name="TextBox 12">
            <a:extLst>
              <a:ext uri="{FF2B5EF4-FFF2-40B4-BE49-F238E27FC236}">
                <a16:creationId xmlns:a16="http://schemas.microsoft.com/office/drawing/2014/main" id="{BA5CDFB8-97F6-A42C-D88F-90D0594D362C}"/>
              </a:ext>
            </a:extLst>
          </p:cNvPr>
          <p:cNvSpPr txBox="1"/>
          <p:nvPr/>
        </p:nvSpPr>
        <p:spPr>
          <a:xfrm>
            <a:off x="9083104" y="5038385"/>
            <a:ext cx="2466054" cy="1015663"/>
          </a:xfrm>
          <a:prstGeom prst="rect">
            <a:avLst/>
          </a:prstGeom>
          <a:noFill/>
        </p:spPr>
        <p:txBody>
          <a:bodyPr wrap="square" rtlCol="0">
            <a:spAutoFit/>
          </a:bodyPr>
          <a:lstStyle/>
          <a:p>
            <a:pPr algn="ctr"/>
            <a:r>
              <a:rPr lang="en-AU" sz="2000" dirty="0">
                <a:latin typeface="HelveticaNeueLT Std Lt"/>
              </a:rPr>
              <a:t>Someone who is enrolled who can confirm your identity</a:t>
            </a:r>
          </a:p>
        </p:txBody>
      </p:sp>
      <p:sp>
        <p:nvSpPr>
          <p:cNvPr id="14" name="TextBox 13">
            <a:extLst>
              <a:ext uri="{FF2B5EF4-FFF2-40B4-BE49-F238E27FC236}">
                <a16:creationId xmlns:a16="http://schemas.microsoft.com/office/drawing/2014/main" id="{5ADA041C-2A2E-0183-4D9F-BA2F48C59B55}"/>
              </a:ext>
            </a:extLst>
          </p:cNvPr>
          <p:cNvSpPr txBox="1"/>
          <p:nvPr/>
        </p:nvSpPr>
        <p:spPr>
          <a:xfrm>
            <a:off x="3121974" y="3732421"/>
            <a:ext cx="617477" cy="400110"/>
          </a:xfrm>
          <a:prstGeom prst="rect">
            <a:avLst/>
          </a:prstGeom>
          <a:noFill/>
        </p:spPr>
        <p:txBody>
          <a:bodyPr wrap="square" rtlCol="0">
            <a:spAutoFit/>
          </a:bodyPr>
          <a:lstStyle/>
          <a:p>
            <a:r>
              <a:rPr lang="en-AU" sz="2000" dirty="0">
                <a:latin typeface="HelveticaNeueLT Std Lt"/>
              </a:rPr>
              <a:t>OR</a:t>
            </a:r>
          </a:p>
        </p:txBody>
      </p:sp>
      <p:sp>
        <p:nvSpPr>
          <p:cNvPr id="15" name="TextBox 14">
            <a:extLst>
              <a:ext uri="{FF2B5EF4-FFF2-40B4-BE49-F238E27FC236}">
                <a16:creationId xmlns:a16="http://schemas.microsoft.com/office/drawing/2014/main" id="{9A7AE6FD-59C0-355F-1FA5-55854A07DF42}"/>
              </a:ext>
            </a:extLst>
          </p:cNvPr>
          <p:cNvSpPr txBox="1"/>
          <p:nvPr/>
        </p:nvSpPr>
        <p:spPr>
          <a:xfrm>
            <a:off x="6278873" y="3717032"/>
            <a:ext cx="617477" cy="400110"/>
          </a:xfrm>
          <a:prstGeom prst="rect">
            <a:avLst/>
          </a:prstGeom>
          <a:noFill/>
        </p:spPr>
        <p:txBody>
          <a:bodyPr wrap="square" rtlCol="0">
            <a:spAutoFit/>
          </a:bodyPr>
          <a:lstStyle/>
          <a:p>
            <a:r>
              <a:rPr lang="en-AU" sz="2000" dirty="0">
                <a:latin typeface="HelveticaNeueLT Std Lt"/>
              </a:rPr>
              <a:t>OR</a:t>
            </a:r>
          </a:p>
        </p:txBody>
      </p:sp>
      <p:sp>
        <p:nvSpPr>
          <p:cNvPr id="16" name="TextBox 15">
            <a:extLst>
              <a:ext uri="{FF2B5EF4-FFF2-40B4-BE49-F238E27FC236}">
                <a16:creationId xmlns:a16="http://schemas.microsoft.com/office/drawing/2014/main" id="{EFF3C36B-659C-15E3-3D68-8A6343B82ADE}"/>
              </a:ext>
            </a:extLst>
          </p:cNvPr>
          <p:cNvSpPr txBox="1"/>
          <p:nvPr/>
        </p:nvSpPr>
        <p:spPr>
          <a:xfrm>
            <a:off x="8494169" y="3717032"/>
            <a:ext cx="617477" cy="400110"/>
          </a:xfrm>
          <a:prstGeom prst="rect">
            <a:avLst/>
          </a:prstGeom>
          <a:noFill/>
        </p:spPr>
        <p:txBody>
          <a:bodyPr wrap="square" rtlCol="0">
            <a:spAutoFit/>
          </a:bodyPr>
          <a:lstStyle/>
          <a:p>
            <a:r>
              <a:rPr lang="en-AU" sz="2000" dirty="0">
                <a:latin typeface="HelveticaNeueLT Std Lt"/>
              </a:rPr>
              <a:t>OR</a:t>
            </a:r>
          </a:p>
        </p:txBody>
      </p:sp>
    </p:spTree>
    <p:extLst>
      <p:ext uri="{BB962C8B-B14F-4D97-AF65-F5344CB8AC3E}">
        <p14:creationId xmlns:p14="http://schemas.microsoft.com/office/powerpoint/2010/main" val="1131121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11A00-F4C2-706A-34EA-12DB84650673}"/>
              </a:ext>
            </a:extLst>
          </p:cNvPr>
          <p:cNvSpPr txBox="1">
            <a:spLocks/>
          </p:cNvSpPr>
          <p:nvPr/>
        </p:nvSpPr>
        <p:spPr>
          <a:xfrm>
            <a:off x="4221131" y="213421"/>
            <a:ext cx="3749737" cy="13563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Voting options</a:t>
            </a:r>
            <a:endParaRPr lang="en-AU" dirty="0"/>
          </a:p>
        </p:txBody>
      </p:sp>
      <p:pic>
        <p:nvPicPr>
          <p:cNvPr id="4" name="Picture 3">
            <a:extLst>
              <a:ext uri="{FF2B5EF4-FFF2-40B4-BE49-F238E27FC236}">
                <a16:creationId xmlns:a16="http://schemas.microsoft.com/office/drawing/2014/main" id="{F21069D4-2C64-8E41-0472-2EE19DF9DC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89848" y="4048473"/>
            <a:ext cx="2812302" cy="210922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sign on a table&#10;&#10;Description automatically generated">
            <a:extLst>
              <a:ext uri="{FF2B5EF4-FFF2-40B4-BE49-F238E27FC236}">
                <a16:creationId xmlns:a16="http://schemas.microsoft.com/office/drawing/2014/main" id="{0485A922-B736-C9D8-8808-A14820633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p:spPr>
      </p:pic>
      <p:sp>
        <p:nvSpPr>
          <p:cNvPr id="6" name="TextBox 5">
            <a:extLst>
              <a:ext uri="{FF2B5EF4-FFF2-40B4-BE49-F238E27FC236}">
                <a16:creationId xmlns:a16="http://schemas.microsoft.com/office/drawing/2014/main" id="{9DB7A3F8-5B56-75CF-ED66-7237CE46956F}"/>
              </a:ext>
            </a:extLst>
          </p:cNvPr>
          <p:cNvSpPr txBox="1"/>
          <p:nvPr/>
        </p:nvSpPr>
        <p:spPr>
          <a:xfrm>
            <a:off x="1383632" y="3525253"/>
            <a:ext cx="1882567" cy="523220"/>
          </a:xfrm>
          <a:prstGeom prst="rect">
            <a:avLst/>
          </a:prstGeom>
          <a:noFill/>
        </p:spPr>
        <p:txBody>
          <a:bodyPr wrap="none" rtlCol="0">
            <a:spAutoFit/>
          </a:bodyPr>
          <a:lstStyle/>
          <a:p>
            <a:r>
              <a:rPr lang="en-AU" sz="2800" dirty="0"/>
              <a:t>Early voting</a:t>
            </a:r>
          </a:p>
        </p:txBody>
      </p:sp>
      <p:sp>
        <p:nvSpPr>
          <p:cNvPr id="7" name="TextBox 6">
            <a:extLst>
              <a:ext uri="{FF2B5EF4-FFF2-40B4-BE49-F238E27FC236}">
                <a16:creationId xmlns:a16="http://schemas.microsoft.com/office/drawing/2014/main" id="{54713248-2E2F-3936-312C-4C80BF442573}"/>
              </a:ext>
            </a:extLst>
          </p:cNvPr>
          <p:cNvSpPr txBox="1"/>
          <p:nvPr/>
        </p:nvSpPr>
        <p:spPr>
          <a:xfrm>
            <a:off x="8922721" y="3525253"/>
            <a:ext cx="1782539" cy="523220"/>
          </a:xfrm>
          <a:prstGeom prst="rect">
            <a:avLst/>
          </a:prstGeom>
          <a:noFill/>
        </p:spPr>
        <p:txBody>
          <a:bodyPr wrap="none" rtlCol="0">
            <a:spAutoFit/>
          </a:bodyPr>
          <a:lstStyle/>
          <a:p>
            <a:r>
              <a:rPr lang="en-AU" sz="2800" dirty="0"/>
              <a:t>Postal vote</a:t>
            </a:r>
          </a:p>
        </p:txBody>
      </p:sp>
      <p:sp>
        <p:nvSpPr>
          <p:cNvPr id="8" name="TextBox 7">
            <a:extLst>
              <a:ext uri="{FF2B5EF4-FFF2-40B4-BE49-F238E27FC236}">
                <a16:creationId xmlns:a16="http://schemas.microsoft.com/office/drawing/2014/main" id="{530FC39C-1420-1EEC-C809-E3EC48C40B4F}"/>
              </a:ext>
            </a:extLst>
          </p:cNvPr>
          <p:cNvSpPr txBox="1"/>
          <p:nvPr/>
        </p:nvSpPr>
        <p:spPr>
          <a:xfrm>
            <a:off x="5146059" y="6239530"/>
            <a:ext cx="2009717" cy="523220"/>
          </a:xfrm>
          <a:prstGeom prst="rect">
            <a:avLst/>
          </a:prstGeom>
          <a:noFill/>
        </p:spPr>
        <p:txBody>
          <a:bodyPr wrap="none" rtlCol="0">
            <a:spAutoFit/>
          </a:bodyPr>
          <a:lstStyle/>
          <a:p>
            <a:r>
              <a:rPr lang="en-AU" sz="2800" dirty="0"/>
              <a:t>Polling place</a:t>
            </a:r>
          </a:p>
        </p:txBody>
      </p:sp>
      <p:pic>
        <p:nvPicPr>
          <p:cNvPr id="10" name="Picture 9" descr="A person putting a letter into a mailbox&#10;&#10;Description automatically generated">
            <a:extLst>
              <a:ext uri="{FF2B5EF4-FFF2-40B4-BE49-F238E27FC236}">
                <a16:creationId xmlns:a16="http://schemas.microsoft.com/office/drawing/2014/main" id="{8EBB70F6-603D-695B-7A40-DA1CB0E3A390}"/>
              </a:ext>
            </a:extLst>
          </p:cNvPr>
          <p:cNvPicPr>
            <a:picLocks noChangeAspect="1"/>
          </p:cNvPicPr>
          <p:nvPr/>
        </p:nvPicPr>
        <p:blipFill rotWithShape="1">
          <a:blip r:embed="rId4">
            <a:extLst>
              <a:ext uri="{28A0092B-C50C-407E-A947-70E740481C1C}">
                <a14:useLocalDpi xmlns:a14="http://schemas.microsoft.com/office/drawing/2010/main" val="0"/>
              </a:ext>
            </a:extLst>
          </a:blip>
          <a:srcRect r="47250"/>
          <a:stretch/>
        </p:blipFill>
        <p:spPr>
          <a:xfrm>
            <a:off x="8623270" y="1205667"/>
            <a:ext cx="2240887" cy="2223333"/>
          </a:xfrm>
          <a:prstGeom prst="rect">
            <a:avLst/>
          </a:prstGeom>
        </p:spPr>
      </p:pic>
    </p:spTree>
    <p:extLst>
      <p:ext uri="{BB962C8B-B14F-4D97-AF65-F5344CB8AC3E}">
        <p14:creationId xmlns:p14="http://schemas.microsoft.com/office/powerpoint/2010/main" val="2209373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A058A-0EC6-8BBA-97DC-4B3DBF467087}"/>
              </a:ext>
            </a:extLst>
          </p:cNvPr>
          <p:cNvSpPr txBox="1">
            <a:spLocks/>
          </p:cNvSpPr>
          <p:nvPr/>
        </p:nvSpPr>
        <p:spPr>
          <a:xfrm>
            <a:off x="624785" y="285614"/>
            <a:ext cx="9995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House of Representatives – green ballot paper</a:t>
            </a:r>
          </a:p>
        </p:txBody>
      </p:sp>
      <p:pic>
        <p:nvPicPr>
          <p:cNvPr id="3" name="Picture 2">
            <a:extLst>
              <a:ext uri="{FF2B5EF4-FFF2-40B4-BE49-F238E27FC236}">
                <a16:creationId xmlns:a16="http://schemas.microsoft.com/office/drawing/2014/main" id="{554F7F82-44A4-09BB-A0A3-86A734F7BF1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4377" y="2038350"/>
            <a:ext cx="6309805" cy="3363701"/>
          </a:xfrm>
          <a:prstGeom prst="rect">
            <a:avLst/>
          </a:prstGeom>
        </p:spPr>
      </p:pic>
      <p:sp>
        <p:nvSpPr>
          <p:cNvPr id="18" name="TextBox 17">
            <a:extLst>
              <a:ext uri="{FF2B5EF4-FFF2-40B4-BE49-F238E27FC236}">
                <a16:creationId xmlns:a16="http://schemas.microsoft.com/office/drawing/2014/main" id="{1C0B2669-F09D-7AD6-0649-316A9ED689A5}"/>
              </a:ext>
            </a:extLst>
          </p:cNvPr>
          <p:cNvSpPr txBox="1"/>
          <p:nvPr/>
        </p:nvSpPr>
        <p:spPr>
          <a:xfrm>
            <a:off x="6334182" y="5091713"/>
            <a:ext cx="2340861" cy="1200329"/>
          </a:xfrm>
          <a:prstGeom prst="rect">
            <a:avLst/>
          </a:prstGeom>
          <a:noFill/>
        </p:spPr>
        <p:txBody>
          <a:bodyPr wrap="square" rtlCol="0">
            <a:spAutoFit/>
          </a:bodyPr>
          <a:lstStyle/>
          <a:p>
            <a:pPr algn="ctr"/>
            <a:r>
              <a:rPr lang="en-AU" sz="2400" dirty="0"/>
              <a:t>Voting to fill one seat in the house.</a:t>
            </a:r>
          </a:p>
        </p:txBody>
      </p:sp>
      <p:sp>
        <p:nvSpPr>
          <p:cNvPr id="19" name="TextBox 18">
            <a:extLst>
              <a:ext uri="{FF2B5EF4-FFF2-40B4-BE49-F238E27FC236}">
                <a16:creationId xmlns:a16="http://schemas.microsoft.com/office/drawing/2014/main" id="{9B102DC9-F12F-5422-4B6C-11D1DC6CC413}"/>
              </a:ext>
            </a:extLst>
          </p:cNvPr>
          <p:cNvSpPr txBox="1"/>
          <p:nvPr/>
        </p:nvSpPr>
        <p:spPr>
          <a:xfrm>
            <a:off x="9206217" y="5002726"/>
            <a:ext cx="2664296" cy="1569660"/>
          </a:xfrm>
          <a:prstGeom prst="rect">
            <a:avLst/>
          </a:prstGeom>
          <a:noFill/>
        </p:spPr>
        <p:txBody>
          <a:bodyPr wrap="square" rtlCol="0">
            <a:spAutoFit/>
          </a:bodyPr>
          <a:lstStyle/>
          <a:p>
            <a:pPr algn="ctr"/>
            <a:r>
              <a:rPr lang="en-AU" sz="2400" dirty="0"/>
              <a:t>The party with the most seats vote for their </a:t>
            </a:r>
            <a:r>
              <a:rPr lang="en-AU" sz="2400"/>
              <a:t>leader - Prime </a:t>
            </a:r>
            <a:r>
              <a:rPr lang="en-AU" sz="2400" dirty="0"/>
              <a:t>Minister. </a:t>
            </a:r>
          </a:p>
        </p:txBody>
      </p:sp>
      <p:sp>
        <p:nvSpPr>
          <p:cNvPr id="20" name="Rectangle 19">
            <a:extLst>
              <a:ext uri="{FF2B5EF4-FFF2-40B4-BE49-F238E27FC236}">
                <a16:creationId xmlns:a16="http://schemas.microsoft.com/office/drawing/2014/main" id="{BE72D834-1EC6-5769-7114-BF0D160CFD85}"/>
              </a:ext>
            </a:extLst>
          </p:cNvPr>
          <p:cNvSpPr/>
          <p:nvPr/>
        </p:nvSpPr>
        <p:spPr>
          <a:xfrm>
            <a:off x="6616030" y="1740722"/>
            <a:ext cx="1840594" cy="1538883"/>
          </a:xfrm>
          <a:prstGeom prst="rect">
            <a:avLst/>
          </a:prstGeom>
          <a:noFill/>
          <a:ln>
            <a:noFill/>
          </a:ln>
        </p:spPr>
        <p:txBody>
          <a:bodyPr wrap="square" lIns="91440" tIns="45720" rIns="91440" bIns="45720">
            <a:spAutoFit/>
          </a:bodyPr>
          <a:lstStyle/>
          <a:p>
            <a:pPr algn="ctr"/>
            <a:r>
              <a:rPr lang="en-GB" sz="5400" b="1" cap="none" spc="0" dirty="0">
                <a:ln w="22225">
                  <a:solidFill>
                    <a:schemeClr val="accent6">
                      <a:lumMod val="75000"/>
                    </a:schemeClr>
                  </a:solidFill>
                  <a:prstDash val="solid"/>
                </a:ln>
                <a:solidFill>
                  <a:schemeClr val="accent6">
                    <a:lumMod val="75000"/>
                  </a:schemeClr>
                </a:solidFill>
                <a:effectLst/>
              </a:rPr>
              <a:t>150 </a:t>
            </a:r>
            <a:r>
              <a:rPr lang="en-GB" sz="4000" b="1" cap="none" spc="0" dirty="0">
                <a:ln w="22225">
                  <a:solidFill>
                    <a:schemeClr val="accent6">
                      <a:lumMod val="75000"/>
                    </a:schemeClr>
                  </a:solidFill>
                  <a:prstDash val="solid"/>
                </a:ln>
                <a:solidFill>
                  <a:schemeClr val="accent6">
                    <a:lumMod val="75000"/>
                  </a:schemeClr>
                </a:solidFill>
                <a:effectLst/>
              </a:rPr>
              <a:t>people</a:t>
            </a:r>
            <a:endParaRPr lang="en-GB" sz="5400" b="1" cap="none" spc="0" dirty="0">
              <a:ln w="22225">
                <a:solidFill>
                  <a:schemeClr val="accent6">
                    <a:lumMod val="75000"/>
                  </a:schemeClr>
                </a:solidFill>
                <a:prstDash val="solid"/>
              </a:ln>
              <a:solidFill>
                <a:schemeClr val="accent6">
                  <a:lumMod val="75000"/>
                </a:schemeClr>
              </a:solidFill>
              <a:effectLst/>
            </a:endParaRPr>
          </a:p>
        </p:txBody>
      </p:sp>
      <p:sp>
        <p:nvSpPr>
          <p:cNvPr id="21" name="Rectangle 20">
            <a:extLst>
              <a:ext uri="{FF2B5EF4-FFF2-40B4-BE49-F238E27FC236}">
                <a16:creationId xmlns:a16="http://schemas.microsoft.com/office/drawing/2014/main" id="{EBD61787-0CB8-8CEB-A1E3-CED8135E8E52}"/>
              </a:ext>
            </a:extLst>
          </p:cNvPr>
          <p:cNvSpPr/>
          <p:nvPr/>
        </p:nvSpPr>
        <p:spPr>
          <a:xfrm>
            <a:off x="9263767" y="1761921"/>
            <a:ext cx="2223884" cy="1538883"/>
          </a:xfrm>
          <a:prstGeom prst="rect">
            <a:avLst/>
          </a:prstGeom>
          <a:noFill/>
        </p:spPr>
        <p:txBody>
          <a:bodyPr wrap="square" lIns="91440" tIns="45720" rIns="91440" bIns="45720">
            <a:spAutoFit/>
          </a:bodyPr>
          <a:lstStyle/>
          <a:p>
            <a:pPr algn="ctr"/>
            <a:r>
              <a:rPr lang="en-GB" sz="5400" b="1" cap="none" spc="0" dirty="0">
                <a:ln w="22225">
                  <a:solidFill>
                    <a:schemeClr val="accent6">
                      <a:lumMod val="75000"/>
                    </a:schemeClr>
                  </a:solidFill>
                  <a:prstDash val="solid"/>
                </a:ln>
                <a:solidFill>
                  <a:schemeClr val="accent6">
                    <a:lumMod val="75000"/>
                  </a:schemeClr>
                </a:solidFill>
                <a:effectLst/>
              </a:rPr>
              <a:t>3 </a:t>
            </a:r>
            <a:r>
              <a:rPr lang="en-GB" sz="4000" b="1" cap="none" spc="0" dirty="0">
                <a:ln w="22225">
                  <a:solidFill>
                    <a:schemeClr val="accent6">
                      <a:lumMod val="75000"/>
                    </a:schemeClr>
                  </a:solidFill>
                  <a:prstDash val="solid"/>
                </a:ln>
                <a:solidFill>
                  <a:schemeClr val="accent6">
                    <a:lumMod val="75000"/>
                  </a:schemeClr>
                </a:solidFill>
                <a:effectLst/>
              </a:rPr>
              <a:t>year term</a:t>
            </a:r>
          </a:p>
        </p:txBody>
      </p:sp>
      <p:pic>
        <p:nvPicPr>
          <p:cNvPr id="22" name="Graphic 21">
            <a:extLst>
              <a:ext uri="{FF2B5EF4-FFF2-40B4-BE49-F238E27FC236}">
                <a16:creationId xmlns:a16="http://schemas.microsoft.com/office/drawing/2014/main" id="{62D5844D-74F7-5592-FB6E-786C0643D4E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50064" y="3869362"/>
            <a:ext cx="976602" cy="1116117"/>
          </a:xfrm>
          <a:prstGeom prst="rect">
            <a:avLst/>
          </a:prstGeom>
        </p:spPr>
      </p:pic>
      <p:pic>
        <p:nvPicPr>
          <p:cNvPr id="23" name="Graphic 22" descr="Office Chair with solid fill">
            <a:extLst>
              <a:ext uri="{FF2B5EF4-FFF2-40B4-BE49-F238E27FC236}">
                <a16:creationId xmlns:a16="http://schemas.microsoft.com/office/drawing/2014/main" id="{330AD92B-A2F4-01BA-A15B-A37682B41EA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65356" y="3791095"/>
            <a:ext cx="1341941" cy="1341941"/>
          </a:xfrm>
          <a:prstGeom prst="rect">
            <a:avLst/>
          </a:prstGeom>
        </p:spPr>
      </p:pic>
    </p:spTree>
    <p:extLst>
      <p:ext uri="{BB962C8B-B14F-4D97-AF65-F5344CB8AC3E}">
        <p14:creationId xmlns:p14="http://schemas.microsoft.com/office/powerpoint/2010/main" val="3326132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74857AF4-C1EC-2E70-010A-23CD3295C23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6351" y="198366"/>
            <a:ext cx="1622201" cy="1622201"/>
          </a:xfrm>
          <a:prstGeom prst="rect">
            <a:avLst/>
          </a:prstGeom>
        </p:spPr>
      </p:pic>
      <p:sp>
        <p:nvSpPr>
          <p:cNvPr id="2" name="Title 2">
            <a:extLst>
              <a:ext uri="{FF2B5EF4-FFF2-40B4-BE49-F238E27FC236}">
                <a16:creationId xmlns:a16="http://schemas.microsoft.com/office/drawing/2014/main" id="{964BF3AD-2EC4-8B03-69D7-8080AB1EB63A}"/>
              </a:ext>
            </a:extLst>
          </p:cNvPr>
          <p:cNvSpPr txBox="1">
            <a:spLocks/>
          </p:cNvSpPr>
          <p:nvPr/>
        </p:nvSpPr>
        <p:spPr>
          <a:xfrm>
            <a:off x="1113009" y="5456642"/>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0" i="0" u="none" strike="noStrike" kern="1200" cap="none" spc="0" normalizeH="0" baseline="0" noProof="0">
                <a:ln>
                  <a:noFill/>
                </a:ln>
                <a:solidFill>
                  <a:schemeClr val="tx1"/>
                </a:solidFill>
                <a:effectLst/>
                <a:uLnTx/>
                <a:uFillTx/>
                <a:latin typeface="HelveticaNeueLT Std Thin" panose="020B0403020202020204" pitchFamily="34" charset="0"/>
                <a:ea typeface="+mj-ea"/>
                <a:cs typeface="+mj-cs"/>
              </a:rPr>
              <a:t>Voting experience</a:t>
            </a:r>
            <a:endParaRPr kumimoji="0" lang="en-AU"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3" name="Picture Placeholder 3">
            <a:extLst>
              <a:ext uri="{FF2B5EF4-FFF2-40B4-BE49-F238E27FC236}">
                <a16:creationId xmlns:a16="http://schemas.microsoft.com/office/drawing/2014/main" id="{55CCC8E5-1752-BD91-D63E-1BEFB76D7AD5}"/>
              </a:ext>
            </a:extLst>
          </p:cNvPr>
          <p:cNvPicPr>
            <a:picLocks noChangeAspect="1"/>
          </p:cNvPicPr>
          <p:nvPr/>
        </p:nvPicPr>
        <p:blipFill>
          <a:blip r:embed="rId4">
            <a:extLst>
              <a:ext uri="{28A0092B-C50C-407E-A947-70E740481C1C}">
                <a14:useLocalDpi xmlns:a14="http://schemas.microsoft.com/office/drawing/2010/main" val="0"/>
              </a:ext>
            </a:extLst>
          </a:blip>
          <a:srcRect l="16684" r="16684"/>
          <a:stretch/>
        </p:blipFill>
        <p:spPr>
          <a:xfrm>
            <a:off x="1069598" y="1772816"/>
            <a:ext cx="3140075" cy="3143250"/>
          </a:xfrm>
          <a:prstGeom prst="rect">
            <a:avLst/>
          </a:prstGeom>
          <a:solidFill>
            <a:srgbClr val="FFFFFF"/>
          </a:solidFill>
        </p:spPr>
      </p:pic>
      <p:pic>
        <p:nvPicPr>
          <p:cNvPr id="4" name="Picture Placeholder 3">
            <a:extLst>
              <a:ext uri="{FF2B5EF4-FFF2-40B4-BE49-F238E27FC236}">
                <a16:creationId xmlns:a16="http://schemas.microsoft.com/office/drawing/2014/main" id="{6C023E25-27A1-D06E-425B-62F6054115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4376152" y="1772816"/>
            <a:ext cx="3536156" cy="3143250"/>
          </a:xfrm>
          <a:prstGeom prst="rect">
            <a:avLst/>
          </a:prstGeom>
          <a:solidFill>
            <a:srgbClr val="FFFFFF"/>
          </a:solidFill>
        </p:spPr>
      </p:pic>
      <p:pic>
        <p:nvPicPr>
          <p:cNvPr id="5" name="Picture Placeholder 3">
            <a:extLst>
              <a:ext uri="{FF2B5EF4-FFF2-40B4-BE49-F238E27FC236}">
                <a16:creationId xmlns:a16="http://schemas.microsoft.com/office/drawing/2014/main" id="{AF372B7B-A8D4-945A-E092-5038845732BB}"/>
              </a:ext>
            </a:extLst>
          </p:cNvPr>
          <p:cNvPicPr>
            <a:picLocks noChangeAspect="1"/>
          </p:cNvPicPr>
          <p:nvPr/>
        </p:nvPicPr>
        <p:blipFill>
          <a:blip r:embed="rId7">
            <a:extLst>
              <a:ext uri="{28A0092B-C50C-407E-A947-70E740481C1C}">
                <a14:useLocalDpi xmlns:a14="http://schemas.microsoft.com/office/drawing/2010/main" val="0"/>
              </a:ext>
            </a:extLst>
          </a:blip>
          <a:srcRect t="12462" b="12462"/>
          <a:stretch/>
        </p:blipFill>
        <p:spPr>
          <a:xfrm>
            <a:off x="8105164" y="1797023"/>
            <a:ext cx="3140075" cy="3143250"/>
          </a:xfrm>
          <a:prstGeom prst="rect">
            <a:avLst/>
          </a:prstGeom>
          <a:solidFill>
            <a:srgbClr val="FFFFFF"/>
          </a:solidFill>
        </p:spPr>
      </p:pic>
      <p:pic>
        <p:nvPicPr>
          <p:cNvPr id="6" name="Graphic 5">
            <a:extLst>
              <a:ext uri="{FF2B5EF4-FFF2-40B4-BE49-F238E27FC236}">
                <a16:creationId xmlns:a16="http://schemas.microsoft.com/office/drawing/2014/main" id="{7A96F606-3568-EEBA-77BB-4E92F108787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89575" y="221909"/>
            <a:ext cx="1622201" cy="1622201"/>
          </a:xfrm>
          <a:prstGeom prst="rect">
            <a:avLst/>
          </a:prstGeom>
        </p:spPr>
      </p:pic>
      <p:pic>
        <p:nvPicPr>
          <p:cNvPr id="7" name="Graphic 6">
            <a:extLst>
              <a:ext uri="{FF2B5EF4-FFF2-40B4-BE49-F238E27FC236}">
                <a16:creationId xmlns:a16="http://schemas.microsoft.com/office/drawing/2014/main" id="{9CB37C1B-6EF0-5DD0-C502-7229DBCA56E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42685" y="221909"/>
            <a:ext cx="1622201" cy="1622201"/>
          </a:xfrm>
          <a:prstGeom prst="rect">
            <a:avLst/>
          </a:prstGeom>
        </p:spPr>
      </p:pic>
      <p:sp>
        <p:nvSpPr>
          <p:cNvPr id="8" name="Text Placeholder 4">
            <a:extLst>
              <a:ext uri="{FF2B5EF4-FFF2-40B4-BE49-F238E27FC236}">
                <a16:creationId xmlns:a16="http://schemas.microsoft.com/office/drawing/2014/main" id="{72047064-CB5E-CFE6-77C2-BFF5697AFACC}"/>
              </a:ext>
            </a:extLst>
          </p:cNvPr>
          <p:cNvSpPr txBox="1">
            <a:spLocks/>
          </p:cNvSpPr>
          <p:nvPr/>
        </p:nvSpPr>
        <p:spPr>
          <a:xfrm>
            <a:off x="3506169" y="833778"/>
            <a:ext cx="989011" cy="398462"/>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1800" b="1" i="0" u="none" strike="noStrike" kern="1200" cap="none" spc="0" normalizeH="0" baseline="0" noProof="0">
                <a:ln>
                  <a:noFill/>
                </a:ln>
                <a:solidFill>
                  <a:schemeClr val="tx1"/>
                </a:solidFill>
                <a:effectLst/>
                <a:uLnTx/>
                <a:uFillTx/>
                <a:latin typeface="HelveticaNeueLT Std Lt"/>
                <a:ea typeface="+mn-ea"/>
                <a:cs typeface="+mn-cs"/>
              </a:rPr>
              <a:t>Name?</a:t>
            </a:r>
            <a:endParaRPr kumimoji="0" lang="en-AU" sz="1800"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9" name="Text Placeholder 5">
            <a:extLst>
              <a:ext uri="{FF2B5EF4-FFF2-40B4-BE49-F238E27FC236}">
                <a16:creationId xmlns:a16="http://schemas.microsoft.com/office/drawing/2014/main" id="{EE700513-CFEE-AE3A-361B-F37A4D776E21}"/>
              </a:ext>
            </a:extLst>
          </p:cNvPr>
          <p:cNvSpPr txBox="1">
            <a:spLocks/>
          </p:cNvSpPr>
          <p:nvPr/>
        </p:nvSpPr>
        <p:spPr>
          <a:xfrm>
            <a:off x="6572225" y="749045"/>
            <a:ext cx="1363119" cy="567927"/>
          </a:xfrm>
          <a:prstGeom prst="rect">
            <a:avLst/>
          </a:prstGeom>
        </p:spPr>
        <p:txBody>
          <a:bodyPr vert="horz" lIns="91440" tIns="45720" rIns="91440" bIns="45720" rtlCol="0">
            <a:normAutofit lnSpcReduction="10000"/>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1800" b="1" i="0" u="none" strike="noStrike" kern="1200" cap="none" spc="0" normalizeH="0" baseline="0" noProof="0" dirty="0">
                <a:ln>
                  <a:noFill/>
                </a:ln>
                <a:solidFill>
                  <a:schemeClr val="tx1"/>
                </a:solidFill>
                <a:effectLst/>
                <a:uLnTx/>
                <a:uFillTx/>
                <a:latin typeface="HelveticaNeueLT Std Lt"/>
                <a:ea typeface="+mn-ea"/>
                <a:cs typeface="+mn-cs"/>
              </a:rPr>
              <a:t>Where do you live?</a:t>
            </a:r>
          </a:p>
        </p:txBody>
      </p:sp>
      <p:sp>
        <p:nvSpPr>
          <p:cNvPr id="10" name="TextBox 9">
            <a:extLst>
              <a:ext uri="{FF2B5EF4-FFF2-40B4-BE49-F238E27FC236}">
                <a16:creationId xmlns:a16="http://schemas.microsoft.com/office/drawing/2014/main" id="{91B24694-B4CC-E5B7-1F30-7D94D7A5386B}"/>
              </a:ext>
            </a:extLst>
          </p:cNvPr>
          <p:cNvSpPr txBox="1"/>
          <p:nvPr/>
        </p:nvSpPr>
        <p:spPr>
          <a:xfrm>
            <a:off x="10027986" y="585909"/>
            <a:ext cx="1118930" cy="646331"/>
          </a:xfrm>
          <a:prstGeom prst="rect">
            <a:avLst/>
          </a:prstGeom>
          <a:noFill/>
        </p:spPr>
        <p:txBody>
          <a:bodyPr wrap="square" rtlCol="0">
            <a:spAutoFit/>
          </a:bodyPr>
          <a:lstStyle/>
          <a:p>
            <a:pPr algn="ctr" defTabSz="457200"/>
            <a:r>
              <a:rPr lang="en-AU" b="1" dirty="0">
                <a:latin typeface="HelveticaNeueLT Std Lt"/>
              </a:rPr>
              <a:t>Voted already?</a:t>
            </a:r>
          </a:p>
        </p:txBody>
      </p:sp>
    </p:spTree>
    <p:extLst>
      <p:ext uri="{BB962C8B-B14F-4D97-AF65-F5344CB8AC3E}">
        <p14:creationId xmlns:p14="http://schemas.microsoft.com/office/powerpoint/2010/main" val="181537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FB8AEC-A5EF-8D3A-E6DF-491D8335FA7B}"/>
              </a:ext>
            </a:extLst>
          </p:cNvPr>
          <p:cNvSpPr txBox="1">
            <a:spLocks/>
          </p:cNvSpPr>
          <p:nvPr/>
        </p:nvSpPr>
        <p:spPr>
          <a:xfrm>
            <a:off x="2945202" y="2361018"/>
            <a:ext cx="6301596" cy="2135964"/>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8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Times New Roman" panose="02020603050405020304" pitchFamily="18" charset="0"/>
              </a:rPr>
              <a:t>Aboriginal and Torres Strait Islander peoples are advised that the following presentation may contain images and voices of deceased persons.</a:t>
            </a:r>
            <a:endParaRPr kumimoji="0" lang="en-AU" sz="3600" b="0" i="0" u="none" strike="noStrike" kern="1200" cap="none" spc="0" normalizeH="0" baseline="0" noProof="0" dirty="0">
              <a:ln>
                <a:noFill/>
              </a:ln>
              <a:solidFill>
                <a:schemeClr val="tx1"/>
              </a:solidFill>
              <a:effectLst/>
              <a:uLnTx/>
              <a:uFillTx/>
              <a:latin typeface="HelveticaNeueLT Std Lt"/>
              <a:ea typeface="+mn-ea"/>
              <a:cs typeface="+mn-cs"/>
            </a:endParaRP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rgbClr val="FFFFFF"/>
              </a:solidFill>
              <a:effectLst/>
              <a:uLnTx/>
              <a:uFillTx/>
              <a:latin typeface="HelveticaNeueLT Std Lt"/>
              <a:ea typeface="+mn-ea"/>
              <a:cs typeface="+mn-cs"/>
            </a:endParaRPr>
          </a:p>
        </p:txBody>
      </p:sp>
    </p:spTree>
    <p:extLst>
      <p:ext uri="{BB962C8B-B14F-4D97-AF65-F5344CB8AC3E}">
        <p14:creationId xmlns:p14="http://schemas.microsoft.com/office/powerpoint/2010/main" val="2456280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A97D1-449B-D71F-A948-63E959AFF7E0}"/>
              </a:ext>
            </a:extLst>
          </p:cNvPr>
          <p:cNvSpPr txBox="1">
            <a:spLocks/>
          </p:cNvSpPr>
          <p:nvPr/>
        </p:nvSpPr>
        <p:spPr>
          <a:xfrm>
            <a:off x="551384" y="404664"/>
            <a:ext cx="11031016" cy="78812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a:t>
            </a:r>
            <a:r>
              <a:rPr lang="en-US" dirty="0">
                <a:solidFill>
                  <a:schemeClr val="tx1"/>
                </a:solidFill>
              </a:rPr>
              <a:t> in the House of Representatives – Green paper</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
        <p:nvSpPr>
          <p:cNvPr id="3" name="Text Placeholder 2">
            <a:extLst>
              <a:ext uri="{FF2B5EF4-FFF2-40B4-BE49-F238E27FC236}">
                <a16:creationId xmlns:a16="http://schemas.microsoft.com/office/drawing/2014/main" id="{ECF69BEE-89BD-A431-D720-1B76CDF4BC68}"/>
              </a:ext>
            </a:extLst>
          </p:cNvPr>
          <p:cNvSpPr txBox="1">
            <a:spLocks/>
          </p:cNvSpPr>
          <p:nvPr/>
        </p:nvSpPr>
        <p:spPr>
          <a:xfrm>
            <a:off x="5663952" y="2301446"/>
            <a:ext cx="3290207" cy="3451860"/>
          </a:xfrm>
          <a:prstGeom prst="rect">
            <a:avLst/>
          </a:prstGeom>
        </p:spPr>
        <p:txBody>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US" dirty="0">
                <a:solidFill>
                  <a:schemeClr val="tx1"/>
                </a:solidFill>
                <a:latin typeface="HelveticaNeueLT Std Lt"/>
              </a:rPr>
              <a:t>For  your vote to count, you need to follow the instructions.</a:t>
            </a:r>
          </a:p>
          <a:p>
            <a:pPr>
              <a:buClr>
                <a:srgbClr val="6E267B"/>
              </a:buClr>
            </a:pPr>
            <a:endParaRPr lang="en-US" dirty="0">
              <a:solidFill>
                <a:schemeClr val="tx1"/>
              </a:solidFill>
              <a:latin typeface="HelveticaNeueLT Std Lt"/>
            </a:endParaRPr>
          </a:p>
          <a:p>
            <a:pPr>
              <a:buClr>
                <a:srgbClr val="6E267B"/>
              </a:buClr>
            </a:pPr>
            <a:r>
              <a:rPr lang="en-US" dirty="0">
                <a:solidFill>
                  <a:schemeClr val="tx1"/>
                </a:solidFill>
                <a:latin typeface="HelveticaNeueLT Std Lt"/>
              </a:rPr>
              <a:t>Number all the boxes starting with 1 for your favourite.</a:t>
            </a:r>
          </a:p>
        </p:txBody>
      </p:sp>
      <p:pic>
        <p:nvPicPr>
          <p:cNvPr id="4" name="Picture 3">
            <a:extLst>
              <a:ext uri="{FF2B5EF4-FFF2-40B4-BE49-F238E27FC236}">
                <a16:creationId xmlns:a16="http://schemas.microsoft.com/office/drawing/2014/main" id="{CAE90E3E-8333-EB78-8CEE-D55BE18C7836}"/>
              </a:ext>
            </a:extLst>
          </p:cNvPr>
          <p:cNvPicPr>
            <a:picLocks noChangeAspect="1"/>
          </p:cNvPicPr>
          <p:nvPr/>
        </p:nvPicPr>
        <p:blipFill>
          <a:blip r:embed="rId2"/>
          <a:stretch>
            <a:fillRect/>
          </a:stretch>
        </p:blipFill>
        <p:spPr>
          <a:xfrm>
            <a:off x="2279576" y="1412776"/>
            <a:ext cx="2058302" cy="5229200"/>
          </a:xfrm>
          <a:prstGeom prst="rect">
            <a:avLst/>
          </a:prstGeom>
          <a:ln w="19050">
            <a:solidFill>
              <a:schemeClr val="tx1">
                <a:lumMod val="50000"/>
                <a:lumOff val="50000"/>
              </a:schemeClr>
            </a:solidFill>
          </a:ln>
        </p:spPr>
      </p:pic>
      <p:sp>
        <p:nvSpPr>
          <p:cNvPr id="5" name="Arrow: Right 4">
            <a:extLst>
              <a:ext uri="{FF2B5EF4-FFF2-40B4-BE49-F238E27FC236}">
                <a16:creationId xmlns:a16="http://schemas.microsoft.com/office/drawing/2014/main" id="{5D9D11AE-5D5B-565C-118C-B91F4B32E821}"/>
              </a:ext>
            </a:extLst>
          </p:cNvPr>
          <p:cNvSpPr/>
          <p:nvPr/>
        </p:nvSpPr>
        <p:spPr>
          <a:xfrm rot="10800000">
            <a:off x="4568867" y="2492896"/>
            <a:ext cx="864096" cy="432048"/>
          </a:xfrm>
          <a:prstGeom prst="rightArrow">
            <a:avLst/>
          </a:prstGeom>
          <a:solidFill>
            <a:schemeClr val="accent5">
              <a:lumMod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3168879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02AD5-30FF-7177-B08E-826CBC179D2E}"/>
              </a:ext>
            </a:extLst>
          </p:cNvPr>
          <p:cNvSpPr txBox="1">
            <a:spLocks/>
          </p:cNvSpPr>
          <p:nvPr/>
        </p:nvSpPr>
        <p:spPr>
          <a:xfrm>
            <a:off x="5015880" y="548680"/>
            <a:ext cx="6687118" cy="78812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chemeClr val="tx1"/>
                </a:solidFill>
              </a:rPr>
              <a:t>Preferential voting – getting a result</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3" name="Online Media 3" title="Animation - House of Representatives preferential voting">
            <a:hlinkClick r:id="" action="ppaction://media"/>
            <a:extLst>
              <a:ext uri="{FF2B5EF4-FFF2-40B4-BE49-F238E27FC236}">
                <a16:creationId xmlns:a16="http://schemas.microsoft.com/office/drawing/2014/main" id="{631BE618-EAA8-BE11-0657-A7F544BE82E1}"/>
              </a:ext>
            </a:extLst>
          </p:cNvPr>
          <p:cNvPicPr>
            <a:picLocks noRot="1" noChangeAspect="1"/>
          </p:cNvPicPr>
          <p:nvPr>
            <a:videoFile r:link="rId1"/>
          </p:nvPr>
        </p:nvPicPr>
        <p:blipFill>
          <a:blip r:embed="rId3"/>
          <a:stretch>
            <a:fillRect/>
          </a:stretch>
        </p:blipFill>
        <p:spPr>
          <a:xfrm>
            <a:off x="1146246" y="1628800"/>
            <a:ext cx="7739267" cy="4372686"/>
          </a:xfrm>
          <a:prstGeom prst="rect">
            <a:avLst/>
          </a:prstGeom>
        </p:spPr>
      </p:pic>
      <p:sp>
        <p:nvSpPr>
          <p:cNvPr id="4" name="TextBox 3">
            <a:extLst>
              <a:ext uri="{FF2B5EF4-FFF2-40B4-BE49-F238E27FC236}">
                <a16:creationId xmlns:a16="http://schemas.microsoft.com/office/drawing/2014/main" id="{70245DC0-442E-756B-C14E-61B0C806F8DD}"/>
              </a:ext>
            </a:extLst>
          </p:cNvPr>
          <p:cNvSpPr txBox="1"/>
          <p:nvPr/>
        </p:nvSpPr>
        <p:spPr>
          <a:xfrm>
            <a:off x="9480376" y="5157192"/>
            <a:ext cx="2327034" cy="646331"/>
          </a:xfrm>
          <a:prstGeom prst="rect">
            <a:avLst/>
          </a:prstGeom>
          <a:noFill/>
        </p:spPr>
        <p:txBody>
          <a:bodyPr wrap="square">
            <a:spAutoFit/>
          </a:bodyPr>
          <a:lstStyle/>
          <a:p>
            <a:r>
              <a:rPr lang="en-AU" dirty="0">
                <a:solidFill>
                  <a:srgbClr val="00B0F0"/>
                </a:solidFill>
                <a:hlinkClick r:id="rId4">
                  <a:extLst>
                    <a:ext uri="{A12FA001-AC4F-418D-AE19-62706E023703}">
                      <ahyp:hlinkClr xmlns:ahyp="http://schemas.microsoft.com/office/drawing/2018/hyperlinkcolor" val="tx"/>
                    </a:ext>
                  </a:extLst>
                </a:hlinkClick>
              </a:rPr>
              <a:t>Your preference is your choice – YouTube</a:t>
            </a:r>
            <a:endParaRPr lang="en-AU" dirty="0">
              <a:solidFill>
                <a:srgbClr val="00B0F0"/>
              </a:solidFill>
            </a:endParaRPr>
          </a:p>
        </p:txBody>
      </p:sp>
    </p:spTree>
    <p:extLst>
      <p:ext uri="{BB962C8B-B14F-4D97-AF65-F5344CB8AC3E}">
        <p14:creationId xmlns:p14="http://schemas.microsoft.com/office/powerpoint/2010/main" val="236555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B3643-5C41-C1BD-EF71-9A2D8B1A08A5}"/>
              </a:ext>
            </a:extLst>
          </p:cNvPr>
          <p:cNvSpPr txBox="1">
            <a:spLocks/>
          </p:cNvSpPr>
          <p:nvPr/>
        </p:nvSpPr>
        <p:spPr>
          <a:xfrm>
            <a:off x="727363" y="278322"/>
            <a:ext cx="7086600" cy="135636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The count</a:t>
            </a:r>
            <a:endParaRPr lang="en-AU" dirty="0"/>
          </a:p>
        </p:txBody>
      </p:sp>
      <p:pic>
        <p:nvPicPr>
          <p:cNvPr id="3" name="Online Media 3" title="The count: Declaring results">
            <a:hlinkClick r:id="" action="ppaction://media"/>
            <a:extLst>
              <a:ext uri="{FF2B5EF4-FFF2-40B4-BE49-F238E27FC236}">
                <a16:creationId xmlns:a16="http://schemas.microsoft.com/office/drawing/2014/main" id="{E629C423-F3EA-9283-8074-0F999DCF0C2C}"/>
              </a:ext>
            </a:extLst>
          </p:cNvPr>
          <p:cNvPicPr>
            <a:picLocks noRot="1" noChangeAspect="1"/>
          </p:cNvPicPr>
          <p:nvPr>
            <a:videoFile r:link="rId1"/>
          </p:nvPr>
        </p:nvPicPr>
        <p:blipFill>
          <a:blip r:embed="rId3"/>
          <a:stretch>
            <a:fillRect/>
          </a:stretch>
        </p:blipFill>
        <p:spPr>
          <a:xfrm>
            <a:off x="2584516" y="1936434"/>
            <a:ext cx="6808621" cy="3846871"/>
          </a:xfrm>
          <a:prstGeom prst="rect">
            <a:avLst/>
          </a:prstGeom>
          <a:noFill/>
        </p:spPr>
      </p:pic>
    </p:spTree>
    <p:extLst>
      <p:ext uri="{BB962C8B-B14F-4D97-AF65-F5344CB8AC3E}">
        <p14:creationId xmlns:p14="http://schemas.microsoft.com/office/powerpoint/2010/main" val="394096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225E-1FE2-54B2-EC94-C9144CCA4A4E}"/>
              </a:ext>
            </a:extLst>
          </p:cNvPr>
          <p:cNvSpPr txBox="1">
            <a:spLocks/>
          </p:cNvSpPr>
          <p:nvPr/>
        </p:nvSpPr>
        <p:spPr>
          <a:xfrm>
            <a:off x="624786" y="285614"/>
            <a:ext cx="8090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 in the Senate – white ballot paper</a:t>
            </a:r>
          </a:p>
        </p:txBody>
      </p:sp>
      <p:pic>
        <p:nvPicPr>
          <p:cNvPr id="3" name="Picture 2">
            <a:extLst>
              <a:ext uri="{FF2B5EF4-FFF2-40B4-BE49-F238E27FC236}">
                <a16:creationId xmlns:a16="http://schemas.microsoft.com/office/drawing/2014/main" id="{8A1F8385-B484-58E5-6E4E-4C33AD784E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900206"/>
            <a:ext cx="6733788" cy="3589722"/>
          </a:xfrm>
          <a:prstGeom prst="rect">
            <a:avLst/>
          </a:prstGeom>
        </p:spPr>
      </p:pic>
      <p:sp>
        <p:nvSpPr>
          <p:cNvPr id="12" name="TextBox 11">
            <a:extLst>
              <a:ext uri="{FF2B5EF4-FFF2-40B4-BE49-F238E27FC236}">
                <a16:creationId xmlns:a16="http://schemas.microsoft.com/office/drawing/2014/main" id="{9EE20631-D546-B6A4-B883-B8351039F1BC}"/>
              </a:ext>
            </a:extLst>
          </p:cNvPr>
          <p:cNvSpPr txBox="1"/>
          <p:nvPr/>
        </p:nvSpPr>
        <p:spPr>
          <a:xfrm>
            <a:off x="9307629" y="2718056"/>
            <a:ext cx="2001677" cy="707886"/>
          </a:xfrm>
          <a:prstGeom prst="rect">
            <a:avLst/>
          </a:prstGeom>
          <a:noFill/>
        </p:spPr>
        <p:txBody>
          <a:bodyPr wrap="square" rtlCol="0">
            <a:spAutoFit/>
          </a:bodyPr>
          <a:lstStyle/>
          <a:p>
            <a:pPr algn="ctr"/>
            <a:r>
              <a:rPr lang="en-AU" sz="2000" dirty="0">
                <a:solidFill>
                  <a:schemeClr val="bg1"/>
                </a:solidFill>
              </a:rPr>
              <a:t>State - 6 years. </a:t>
            </a:r>
          </a:p>
          <a:p>
            <a:pPr algn="ctr"/>
            <a:r>
              <a:rPr lang="en-AU" sz="2000" dirty="0"/>
              <a:t>Territory -3 years.</a:t>
            </a:r>
          </a:p>
        </p:txBody>
      </p:sp>
      <p:sp>
        <p:nvSpPr>
          <p:cNvPr id="13" name="TextBox 12">
            <a:extLst>
              <a:ext uri="{FF2B5EF4-FFF2-40B4-BE49-F238E27FC236}">
                <a16:creationId xmlns:a16="http://schemas.microsoft.com/office/drawing/2014/main" id="{C0D9AADD-1CEF-DD36-57E8-F16AE945D888}"/>
              </a:ext>
            </a:extLst>
          </p:cNvPr>
          <p:cNvSpPr txBox="1"/>
          <p:nvPr/>
        </p:nvSpPr>
        <p:spPr>
          <a:xfrm>
            <a:off x="8976320" y="5250700"/>
            <a:ext cx="2664296" cy="707886"/>
          </a:xfrm>
          <a:prstGeom prst="rect">
            <a:avLst/>
          </a:prstGeom>
          <a:noFill/>
        </p:spPr>
        <p:txBody>
          <a:bodyPr wrap="square" rtlCol="0">
            <a:spAutoFit/>
          </a:bodyPr>
          <a:lstStyle/>
          <a:p>
            <a:pPr algn="ctr"/>
            <a:r>
              <a:rPr lang="en-AU" sz="2000" dirty="0"/>
              <a:t>Represent the people in their state or territory.</a:t>
            </a:r>
          </a:p>
        </p:txBody>
      </p:sp>
      <p:sp>
        <p:nvSpPr>
          <p:cNvPr id="14" name="TextBox 13">
            <a:extLst>
              <a:ext uri="{FF2B5EF4-FFF2-40B4-BE49-F238E27FC236}">
                <a16:creationId xmlns:a16="http://schemas.microsoft.com/office/drawing/2014/main" id="{20B7B8C8-947D-7856-5EF4-0F766F9C2340}"/>
              </a:ext>
            </a:extLst>
          </p:cNvPr>
          <p:cNvSpPr txBox="1"/>
          <p:nvPr/>
        </p:nvSpPr>
        <p:spPr>
          <a:xfrm>
            <a:off x="6562252" y="1665659"/>
            <a:ext cx="2125533" cy="1631216"/>
          </a:xfrm>
          <a:prstGeom prst="rect">
            <a:avLst/>
          </a:prstGeom>
          <a:noFill/>
        </p:spPr>
        <p:txBody>
          <a:bodyPr wrap="square" rtlCol="0">
            <a:spAutoFit/>
          </a:bodyPr>
          <a:lstStyle/>
          <a:p>
            <a:pPr algn="ctr"/>
            <a:r>
              <a:rPr lang="en-AU" sz="6000" b="1" dirty="0">
                <a:solidFill>
                  <a:srgbClr val="A13763"/>
                </a:solidFill>
              </a:rPr>
              <a:t>76 </a:t>
            </a:r>
            <a:r>
              <a:rPr lang="en-AU" sz="4000" b="1" dirty="0">
                <a:solidFill>
                  <a:srgbClr val="A13763"/>
                </a:solidFill>
              </a:rPr>
              <a:t>people</a:t>
            </a:r>
          </a:p>
        </p:txBody>
      </p:sp>
      <p:pic>
        <p:nvPicPr>
          <p:cNvPr id="15" name="Graphic 14">
            <a:extLst>
              <a:ext uri="{FF2B5EF4-FFF2-40B4-BE49-F238E27FC236}">
                <a16:creationId xmlns:a16="http://schemas.microsoft.com/office/drawing/2014/main" id="{7815036C-0855-2B23-A1DB-56CC65EB904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94366" y="4113622"/>
            <a:ext cx="1428205" cy="1142564"/>
          </a:xfrm>
          <a:prstGeom prst="rect">
            <a:avLst/>
          </a:prstGeom>
        </p:spPr>
      </p:pic>
      <p:pic>
        <p:nvPicPr>
          <p:cNvPr id="16" name="Picture 15">
            <a:extLst>
              <a:ext uri="{FF2B5EF4-FFF2-40B4-BE49-F238E27FC236}">
                <a16:creationId xmlns:a16="http://schemas.microsoft.com/office/drawing/2014/main" id="{6C7C7B67-3D20-40B1-D5DF-C121BFF8CF98}"/>
              </a:ext>
            </a:extLst>
          </p:cNvPr>
          <p:cNvPicPr>
            <a:picLocks noChangeAspect="1"/>
          </p:cNvPicPr>
          <p:nvPr/>
        </p:nvPicPr>
        <p:blipFill rotWithShape="1">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p:blipFill>
        <p:spPr>
          <a:xfrm>
            <a:off x="9472307" y="1298369"/>
            <a:ext cx="1672319" cy="1322394"/>
          </a:xfrm>
          <a:prstGeom prst="rect">
            <a:avLst/>
          </a:prstGeom>
        </p:spPr>
      </p:pic>
      <p:pic>
        <p:nvPicPr>
          <p:cNvPr id="17" name="Picture 16">
            <a:extLst>
              <a:ext uri="{FF2B5EF4-FFF2-40B4-BE49-F238E27FC236}">
                <a16:creationId xmlns:a16="http://schemas.microsoft.com/office/drawing/2014/main" id="{05EB0AA0-1A45-169E-5FCE-49C6251557F6}"/>
              </a:ext>
            </a:extLst>
          </p:cNvPr>
          <p:cNvPicPr>
            <a:picLocks noChangeAspect="1"/>
          </p:cNvPicPr>
          <p:nvPr/>
        </p:nvPicPr>
        <p:blipFill>
          <a:blip r:embed="rId7"/>
          <a:stretch>
            <a:fillRect/>
          </a:stretch>
        </p:blipFill>
        <p:spPr>
          <a:xfrm rot="20863145">
            <a:off x="5999294" y="3442995"/>
            <a:ext cx="3129391" cy="3129391"/>
          </a:xfrm>
          <a:prstGeom prst="rect">
            <a:avLst/>
          </a:prstGeom>
        </p:spPr>
      </p:pic>
    </p:spTree>
    <p:extLst>
      <p:ext uri="{BB962C8B-B14F-4D97-AF65-F5344CB8AC3E}">
        <p14:creationId xmlns:p14="http://schemas.microsoft.com/office/powerpoint/2010/main" val="1018347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20CF1-8774-0B84-327A-1E36F689E31F}"/>
              </a:ext>
            </a:extLst>
          </p:cNvPr>
          <p:cNvSpPr txBox="1">
            <a:spLocks/>
          </p:cNvSpPr>
          <p:nvPr/>
        </p:nvSpPr>
        <p:spPr>
          <a:xfrm>
            <a:off x="482546" y="258155"/>
            <a:ext cx="11445294"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Completing a formal vote </a:t>
            </a: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 the Senate – White paper</a:t>
            </a:r>
          </a:p>
        </p:txBody>
      </p:sp>
      <p:sp>
        <p:nvSpPr>
          <p:cNvPr id="3" name="TextBox 2">
            <a:extLst>
              <a:ext uri="{FF2B5EF4-FFF2-40B4-BE49-F238E27FC236}">
                <a16:creationId xmlns:a16="http://schemas.microsoft.com/office/drawing/2014/main" id="{2DF71E53-3E3D-BE71-33CB-410222B198E3}"/>
              </a:ext>
            </a:extLst>
          </p:cNvPr>
          <p:cNvSpPr txBox="1"/>
          <p:nvPr/>
        </p:nvSpPr>
        <p:spPr>
          <a:xfrm>
            <a:off x="335360" y="1340768"/>
            <a:ext cx="5895396" cy="646331"/>
          </a:xfrm>
          <a:prstGeom prst="rect">
            <a:avLst/>
          </a:prstGeom>
          <a:noFill/>
        </p:spPr>
        <p:txBody>
          <a:bodyPr wrap="none" rtlCol="0">
            <a:spAutoFit/>
          </a:bodyPr>
          <a:lstStyle/>
          <a:p>
            <a:r>
              <a:rPr lang="en-AU" dirty="0"/>
              <a:t>You have a choice of voting above-the-line or below-the-line:</a:t>
            </a:r>
          </a:p>
          <a:p>
            <a:endParaRPr lang="en-AU" dirty="0"/>
          </a:p>
        </p:txBody>
      </p:sp>
      <p:pic>
        <p:nvPicPr>
          <p:cNvPr id="4" name="Picture 3" descr="A screenshot of a ballot&#10;&#10;Description automatically generated">
            <a:extLst>
              <a:ext uri="{FF2B5EF4-FFF2-40B4-BE49-F238E27FC236}">
                <a16:creationId xmlns:a16="http://schemas.microsoft.com/office/drawing/2014/main" id="{4AD0CCE5-AB52-647A-2B18-EE4A660AC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0" y="1762451"/>
            <a:ext cx="7128792" cy="4837394"/>
          </a:xfrm>
          <a:prstGeom prst="rect">
            <a:avLst/>
          </a:prstGeom>
          <a:ln w="9525">
            <a:solidFill>
              <a:schemeClr val="tx1"/>
            </a:solidFill>
          </a:ln>
        </p:spPr>
      </p:pic>
      <p:sp>
        <p:nvSpPr>
          <p:cNvPr id="5" name="TextBox 4">
            <a:extLst>
              <a:ext uri="{FF2B5EF4-FFF2-40B4-BE49-F238E27FC236}">
                <a16:creationId xmlns:a16="http://schemas.microsoft.com/office/drawing/2014/main" id="{CA813939-001E-37E8-CD92-0A8A92C2615A}"/>
              </a:ext>
            </a:extLst>
          </p:cNvPr>
          <p:cNvSpPr txBox="1"/>
          <p:nvPr/>
        </p:nvSpPr>
        <p:spPr>
          <a:xfrm>
            <a:off x="7752183" y="1757072"/>
            <a:ext cx="4104457" cy="4524315"/>
          </a:xfrm>
          <a:prstGeom prst="rect">
            <a:avLst/>
          </a:prstGeom>
          <a:noFill/>
        </p:spPr>
        <p:txBody>
          <a:bodyPr wrap="square" rtlCol="0">
            <a:spAutoFit/>
          </a:bodyPr>
          <a:lstStyle/>
          <a:p>
            <a:r>
              <a:rPr lang="en-AU" b="1" u="sng" dirty="0"/>
              <a:t>Above the line voting </a:t>
            </a:r>
            <a:r>
              <a:rPr lang="en-AU" dirty="0"/>
              <a:t>– you need to number </a:t>
            </a:r>
            <a:r>
              <a:rPr lang="en-AU" dirty="0">
                <a:solidFill>
                  <a:schemeClr val="accent5">
                    <a:lumMod val="75000"/>
                  </a:schemeClr>
                </a:solidFill>
              </a:rPr>
              <a:t>at least 6 </a:t>
            </a:r>
            <a:r>
              <a:rPr lang="en-AU" dirty="0"/>
              <a:t>boxes from 1-6 for your chosen parties or groups. Your preferences will be distributed in the order the candidates are listed on the ballot paper. </a:t>
            </a:r>
          </a:p>
          <a:p>
            <a:endParaRPr lang="en-AU" dirty="0"/>
          </a:p>
          <a:p>
            <a:endParaRPr lang="en-AU" dirty="0"/>
          </a:p>
          <a:p>
            <a:endParaRPr lang="en-AU" dirty="0"/>
          </a:p>
          <a:p>
            <a:endParaRPr lang="en-AU" dirty="0"/>
          </a:p>
          <a:p>
            <a:r>
              <a:rPr lang="en-AU" b="1" u="sng" dirty="0"/>
              <a:t>Below the line voting </a:t>
            </a:r>
            <a:r>
              <a:rPr lang="en-AU" dirty="0"/>
              <a:t>– you need to number </a:t>
            </a:r>
            <a:r>
              <a:rPr lang="en-AU" dirty="0">
                <a:solidFill>
                  <a:schemeClr val="accent5">
                    <a:lumMod val="75000"/>
                  </a:schemeClr>
                </a:solidFill>
              </a:rPr>
              <a:t>at least 12 </a:t>
            </a:r>
            <a:r>
              <a:rPr lang="en-AU" dirty="0"/>
              <a:t>boxes from 1-12 for your chosen individual candidates.</a:t>
            </a:r>
          </a:p>
          <a:p>
            <a:endParaRPr lang="en-AU" dirty="0"/>
          </a:p>
          <a:p>
            <a:endParaRPr lang="en-AU" dirty="0"/>
          </a:p>
          <a:p>
            <a:r>
              <a:rPr lang="en-AU" dirty="0">
                <a:solidFill>
                  <a:srgbClr val="00B0F0"/>
                </a:solidFill>
                <a:hlinkClick r:id="rId3">
                  <a:extLst>
                    <a:ext uri="{A12FA001-AC4F-418D-AE19-62706E023703}">
                      <ahyp:hlinkClr xmlns:ahyp="http://schemas.microsoft.com/office/drawing/2018/hyperlinkcolor" val="tx"/>
                    </a:ext>
                  </a:extLst>
                </a:hlinkClick>
              </a:rPr>
              <a:t>Senate preferential voting</a:t>
            </a:r>
            <a:endParaRPr lang="en-AU" dirty="0">
              <a:solidFill>
                <a:srgbClr val="00B0F0"/>
              </a:solidFill>
            </a:endParaRPr>
          </a:p>
        </p:txBody>
      </p:sp>
    </p:spTree>
    <p:extLst>
      <p:ext uri="{BB962C8B-B14F-4D97-AF65-F5344CB8AC3E}">
        <p14:creationId xmlns:p14="http://schemas.microsoft.com/office/powerpoint/2010/main" val="2069534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11386600-FC53-65DB-F176-91F896EB77AA}"/>
              </a:ext>
            </a:extLst>
          </p:cNvPr>
          <p:cNvSpPr txBox="1">
            <a:spLocks/>
          </p:cNvSpPr>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Informing your vote - Stop and Consider</a:t>
            </a:r>
          </a:p>
        </p:txBody>
      </p:sp>
      <p:sp>
        <p:nvSpPr>
          <p:cNvPr id="3" name="Text Placeholder 4">
            <a:extLst>
              <a:ext uri="{FF2B5EF4-FFF2-40B4-BE49-F238E27FC236}">
                <a16:creationId xmlns:a16="http://schemas.microsoft.com/office/drawing/2014/main" id="{9FDE1237-661A-7D8F-31D1-BFDFCAA543DF}"/>
              </a:ext>
            </a:extLst>
          </p:cNvPr>
          <p:cNvSpPr txBox="1">
            <a:spLocks/>
          </p:cNvSpPr>
          <p:nvPr/>
        </p:nvSpPr>
        <p:spPr>
          <a:xfrm>
            <a:off x="5272748" y="3965869"/>
            <a:ext cx="1871763"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 typeface="Corbel" pitchFamily="34" charset="0"/>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Reliable?</a:t>
            </a:r>
            <a:endParaRPr kumimoji="0" lang="en-AU" sz="2600" b="1"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sp>
        <p:nvSpPr>
          <p:cNvPr id="4" name="Text Placeholder 5">
            <a:extLst>
              <a:ext uri="{FF2B5EF4-FFF2-40B4-BE49-F238E27FC236}">
                <a16:creationId xmlns:a16="http://schemas.microsoft.com/office/drawing/2014/main" id="{2AFADAAE-81D4-1AC5-8E27-054941A701B8}"/>
              </a:ext>
            </a:extLst>
          </p:cNvPr>
          <p:cNvSpPr txBox="1">
            <a:spLocks/>
          </p:cNvSpPr>
          <p:nvPr/>
        </p:nvSpPr>
        <p:spPr>
          <a:xfrm>
            <a:off x="9099892" y="3956543"/>
            <a:ext cx="187176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Tx/>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Current</a:t>
            </a: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a:t>
            </a:r>
            <a:endParaRPr kumimoji="0" lang="en-AU" sz="2600" b="0"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grpSp>
        <p:nvGrpSpPr>
          <p:cNvPr id="5" name="Group 4">
            <a:extLst>
              <a:ext uri="{FF2B5EF4-FFF2-40B4-BE49-F238E27FC236}">
                <a16:creationId xmlns:a16="http://schemas.microsoft.com/office/drawing/2014/main" id="{969B54B9-603A-196E-37C0-37BC13E6D372}"/>
              </a:ext>
            </a:extLst>
          </p:cNvPr>
          <p:cNvGrpSpPr/>
          <p:nvPr/>
        </p:nvGrpSpPr>
        <p:grpSpPr>
          <a:xfrm>
            <a:off x="8427952" y="798246"/>
            <a:ext cx="3139712" cy="3145809"/>
            <a:chOff x="4486816" y="1322440"/>
            <a:chExt cx="3139712" cy="3145809"/>
          </a:xfrm>
        </p:grpSpPr>
        <p:pic>
          <p:nvPicPr>
            <p:cNvPr id="6" name="Picture 5">
              <a:extLst>
                <a:ext uri="{FF2B5EF4-FFF2-40B4-BE49-F238E27FC236}">
                  <a16:creationId xmlns:a16="http://schemas.microsoft.com/office/drawing/2014/main" id="{4C803BDC-A594-7BA5-D89F-82EA0316A0B0}"/>
                </a:ext>
              </a:extLst>
            </p:cNvPr>
            <p:cNvPicPr>
              <a:picLocks noChangeAspect="1"/>
            </p:cNvPicPr>
            <p:nvPr/>
          </p:nvPicPr>
          <p:blipFill>
            <a:blip r:embed="rId2"/>
            <a:stretch>
              <a:fillRect/>
            </a:stretch>
          </p:blipFill>
          <p:spPr>
            <a:xfrm>
              <a:off x="4486816" y="1322440"/>
              <a:ext cx="3139712" cy="3145809"/>
            </a:xfrm>
            <a:prstGeom prst="rect">
              <a:avLst/>
            </a:prstGeom>
          </p:spPr>
        </p:pic>
        <p:pic>
          <p:nvPicPr>
            <p:cNvPr id="7" name="Picture 6">
              <a:extLst>
                <a:ext uri="{FF2B5EF4-FFF2-40B4-BE49-F238E27FC236}">
                  <a16:creationId xmlns:a16="http://schemas.microsoft.com/office/drawing/2014/main" id="{A987031E-7644-F3C2-0E87-177640772408}"/>
                </a:ext>
              </a:extLst>
            </p:cNvPr>
            <p:cNvPicPr>
              <a:picLocks noChangeAspect="1"/>
            </p:cNvPicPr>
            <p:nvPr/>
          </p:nvPicPr>
          <p:blipFill>
            <a:blip r:embed="rId3"/>
            <a:stretch>
              <a:fillRect/>
            </a:stretch>
          </p:blipFill>
          <p:spPr>
            <a:xfrm>
              <a:off x="4721777" y="1695507"/>
              <a:ext cx="2745722" cy="2541255"/>
            </a:xfrm>
            <a:prstGeom prst="rect">
              <a:avLst/>
            </a:prstGeom>
          </p:spPr>
        </p:pic>
      </p:grpSp>
      <p:grpSp>
        <p:nvGrpSpPr>
          <p:cNvPr id="8" name="Group 7">
            <a:extLst>
              <a:ext uri="{FF2B5EF4-FFF2-40B4-BE49-F238E27FC236}">
                <a16:creationId xmlns:a16="http://schemas.microsoft.com/office/drawing/2014/main" id="{8AAE54D8-8763-0022-3727-297DDC991923}"/>
              </a:ext>
            </a:extLst>
          </p:cNvPr>
          <p:cNvGrpSpPr/>
          <p:nvPr/>
        </p:nvGrpSpPr>
        <p:grpSpPr>
          <a:xfrm>
            <a:off x="4638774" y="798245"/>
            <a:ext cx="3139712" cy="3145809"/>
            <a:chOff x="1001206" y="1311102"/>
            <a:chExt cx="3139712" cy="3145809"/>
          </a:xfrm>
        </p:grpSpPr>
        <p:pic>
          <p:nvPicPr>
            <p:cNvPr id="9" name="Picture 8">
              <a:extLst>
                <a:ext uri="{FF2B5EF4-FFF2-40B4-BE49-F238E27FC236}">
                  <a16:creationId xmlns:a16="http://schemas.microsoft.com/office/drawing/2014/main" id="{37E13796-1D15-0783-46AF-E2DAC419ED13}"/>
                </a:ext>
              </a:extLst>
            </p:cNvPr>
            <p:cNvPicPr>
              <a:picLocks noChangeAspect="1"/>
            </p:cNvPicPr>
            <p:nvPr/>
          </p:nvPicPr>
          <p:blipFill>
            <a:blip r:embed="rId2"/>
            <a:stretch>
              <a:fillRect/>
            </a:stretch>
          </p:blipFill>
          <p:spPr>
            <a:xfrm>
              <a:off x="1001206" y="1311102"/>
              <a:ext cx="3139712" cy="3145809"/>
            </a:xfrm>
            <a:prstGeom prst="rect">
              <a:avLst/>
            </a:prstGeom>
          </p:spPr>
        </p:pic>
        <p:pic>
          <p:nvPicPr>
            <p:cNvPr id="10" name="Picture 9">
              <a:extLst>
                <a:ext uri="{FF2B5EF4-FFF2-40B4-BE49-F238E27FC236}">
                  <a16:creationId xmlns:a16="http://schemas.microsoft.com/office/drawing/2014/main" id="{5718F6D5-08DA-3B90-8C24-9AA2B3CA3EA8}"/>
                </a:ext>
              </a:extLst>
            </p:cNvPr>
            <p:cNvPicPr>
              <a:picLocks noChangeAspect="1"/>
            </p:cNvPicPr>
            <p:nvPr/>
          </p:nvPicPr>
          <p:blipFill>
            <a:blip r:embed="rId4"/>
            <a:stretch>
              <a:fillRect/>
            </a:stretch>
          </p:blipFill>
          <p:spPr>
            <a:xfrm>
              <a:off x="1125858" y="1481179"/>
              <a:ext cx="2890408" cy="2805654"/>
            </a:xfrm>
            <a:prstGeom prst="rect">
              <a:avLst/>
            </a:prstGeom>
          </p:spPr>
        </p:pic>
      </p:grpSp>
      <p:pic>
        <p:nvPicPr>
          <p:cNvPr id="14" name="Graphic 13">
            <a:extLst>
              <a:ext uri="{FF2B5EF4-FFF2-40B4-BE49-F238E27FC236}">
                <a16:creationId xmlns:a16="http://schemas.microsoft.com/office/drawing/2014/main" id="{97B86519-E129-0D4B-9D13-73FC3A87E2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3365" y="844085"/>
            <a:ext cx="2987637" cy="3066606"/>
          </a:xfrm>
          <a:prstGeom prst="rect">
            <a:avLst/>
          </a:prstGeom>
        </p:spPr>
      </p:pic>
    </p:spTree>
    <p:extLst>
      <p:ext uri="{BB962C8B-B14F-4D97-AF65-F5344CB8AC3E}">
        <p14:creationId xmlns:p14="http://schemas.microsoft.com/office/powerpoint/2010/main" val="1924113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42A6D17-E226-8E37-DE9F-FF1EB71DBA2F}"/>
              </a:ext>
            </a:extLst>
          </p:cNvPr>
          <p:cNvGrpSpPr/>
          <p:nvPr/>
        </p:nvGrpSpPr>
        <p:grpSpPr>
          <a:xfrm>
            <a:off x="10778178" y="5499062"/>
            <a:ext cx="1272048" cy="1272048"/>
            <a:chOff x="2408244" y="5441302"/>
            <a:chExt cx="1272048" cy="1272048"/>
          </a:xfrm>
        </p:grpSpPr>
        <p:sp>
          <p:nvSpPr>
            <p:cNvPr id="7" name="Oval 6">
              <a:extLst>
                <a:ext uri="{FF2B5EF4-FFF2-40B4-BE49-F238E27FC236}">
                  <a16:creationId xmlns:a16="http://schemas.microsoft.com/office/drawing/2014/main" id="{47777205-D402-A8DB-4F41-0360D2FDD2AA}"/>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B288EE45-EA07-16DA-F022-FCEBC0B30F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37141" y="5608284"/>
              <a:ext cx="856880" cy="921428"/>
            </a:xfrm>
            <a:prstGeom prst="rect">
              <a:avLst/>
            </a:prstGeom>
          </p:spPr>
        </p:pic>
      </p:grpSp>
      <p:sp>
        <p:nvSpPr>
          <p:cNvPr id="11" name="Title 10">
            <a:extLst>
              <a:ext uri="{FF2B5EF4-FFF2-40B4-BE49-F238E27FC236}">
                <a16:creationId xmlns:a16="http://schemas.microsoft.com/office/drawing/2014/main" id="{8EFC4072-BEE5-F023-156B-1D1755A6FD73}"/>
              </a:ext>
            </a:extLst>
          </p:cNvPr>
          <p:cNvSpPr txBox="1">
            <a:spLocks/>
          </p:cNvSpPr>
          <p:nvPr/>
        </p:nvSpPr>
        <p:spPr>
          <a:xfrm>
            <a:off x="982703" y="190279"/>
            <a:ext cx="803910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Working at an election offers:</a:t>
            </a:r>
          </a:p>
        </p:txBody>
      </p:sp>
      <p:pic>
        <p:nvPicPr>
          <p:cNvPr id="12" name="Picture 11" descr="A group of people standing in front of a painted building&#10;&#10;Description automatically generated">
            <a:extLst>
              <a:ext uri="{FF2B5EF4-FFF2-40B4-BE49-F238E27FC236}">
                <a16:creationId xmlns:a16="http://schemas.microsoft.com/office/drawing/2014/main" id="{30ADDE8A-5EA3-BD54-B884-18798F97BD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394" y="1657626"/>
            <a:ext cx="4723662" cy="3542747"/>
          </a:xfrm>
          <a:prstGeom prst="rect">
            <a:avLst/>
          </a:prstGeom>
        </p:spPr>
      </p:pic>
      <p:sp>
        <p:nvSpPr>
          <p:cNvPr id="13" name="Content Placeholder 11">
            <a:extLst>
              <a:ext uri="{FF2B5EF4-FFF2-40B4-BE49-F238E27FC236}">
                <a16:creationId xmlns:a16="http://schemas.microsoft.com/office/drawing/2014/main" id="{D2EBECD4-1A3B-D891-B919-E8469C43FD80}"/>
              </a:ext>
            </a:extLst>
          </p:cNvPr>
          <p:cNvSpPr txBox="1">
            <a:spLocks/>
          </p:cNvSpPr>
          <p:nvPr/>
        </p:nvSpPr>
        <p:spPr>
          <a:xfrm>
            <a:off x="6547946" y="1677630"/>
            <a:ext cx="4743450" cy="3502738"/>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paid work</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short-term employment opportunities</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on the job training and support</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a unique work experience and an opportunity to gain new skills. </a:t>
            </a: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HelveticaNeueLT Std Lt"/>
              <a:ea typeface="+mn-ea"/>
              <a:cs typeface="+mn-cs"/>
            </a:endParaRPr>
          </a:p>
        </p:txBody>
      </p:sp>
      <p:pic>
        <p:nvPicPr>
          <p:cNvPr id="2" name="Graphic 1">
            <a:extLst>
              <a:ext uri="{FF2B5EF4-FFF2-40B4-BE49-F238E27FC236}">
                <a16:creationId xmlns:a16="http://schemas.microsoft.com/office/drawing/2014/main" id="{D19D9D5B-7A40-987F-9448-8A9EAD943A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822493" y="5490734"/>
            <a:ext cx="1272048" cy="1272048"/>
          </a:xfrm>
          <a:prstGeom prst="rect">
            <a:avLst/>
          </a:prstGeom>
        </p:spPr>
      </p:pic>
    </p:spTree>
    <p:extLst>
      <p:ext uri="{BB962C8B-B14F-4D97-AF65-F5344CB8AC3E}">
        <p14:creationId xmlns:p14="http://schemas.microsoft.com/office/powerpoint/2010/main" val="2843048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BC48E-403E-05CB-EB56-06C426474ABB}"/>
              </a:ext>
            </a:extLst>
          </p:cNvPr>
          <p:cNvSpPr txBox="1">
            <a:spLocks/>
          </p:cNvSpPr>
          <p:nvPr/>
        </p:nvSpPr>
        <p:spPr>
          <a:xfrm>
            <a:off x="6978112" y="477848"/>
            <a:ext cx="3290207" cy="8583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Wrap Up…</a:t>
            </a:r>
          </a:p>
        </p:txBody>
      </p:sp>
      <p:sp>
        <p:nvSpPr>
          <p:cNvPr id="3" name="Text Placeholder 2">
            <a:extLst>
              <a:ext uri="{FF2B5EF4-FFF2-40B4-BE49-F238E27FC236}">
                <a16:creationId xmlns:a16="http://schemas.microsoft.com/office/drawing/2014/main" id="{D546978C-0323-A8E2-C177-2DEB7CA4CE3A}"/>
              </a:ext>
            </a:extLst>
          </p:cNvPr>
          <p:cNvSpPr txBox="1">
            <a:spLocks/>
          </p:cNvSpPr>
          <p:nvPr/>
        </p:nvSpPr>
        <p:spPr>
          <a:xfrm>
            <a:off x="7091565" y="1700808"/>
            <a:ext cx="4077287" cy="4278086"/>
          </a:xfrm>
          <a:prstGeom prst="rect">
            <a:avLst/>
          </a:prstGeom>
        </p:spPr>
        <p:txBody>
          <a:bodyPr>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342900" indent="-342900">
              <a:buClr>
                <a:srgbClr val="6E267B"/>
              </a:buClr>
              <a:buFont typeface="Arial" panose="020B0604020202020204" pitchFamily="34" charset="0"/>
              <a:buChar char="•"/>
            </a:pPr>
            <a:r>
              <a:rPr lang="en-AU" sz="2400" dirty="0">
                <a:solidFill>
                  <a:schemeClr val="tx1"/>
                </a:solidFill>
                <a:latin typeface="HelveticaNeueLT Std Lt"/>
              </a:rPr>
              <a:t>Why voting is important</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Enrolling to vote</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Filling out a voting form</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How government is formed</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Preferential voting</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Stopping and considering the information</a:t>
            </a:r>
          </a:p>
        </p:txBody>
      </p:sp>
      <p:pic>
        <p:nvPicPr>
          <p:cNvPr id="4" name="Picture 3" descr="A group of people standing in front of a building&#10;&#10;Description automatically generated">
            <a:extLst>
              <a:ext uri="{FF2B5EF4-FFF2-40B4-BE49-F238E27FC236}">
                <a16:creationId xmlns:a16="http://schemas.microsoft.com/office/drawing/2014/main" id="{50A38452-9E04-E530-82E1-6BED4BB22916}"/>
              </a:ext>
            </a:extLst>
          </p:cNvPr>
          <p:cNvPicPr>
            <a:picLocks noChangeAspect="1"/>
          </p:cNvPicPr>
          <p:nvPr/>
        </p:nvPicPr>
        <p:blipFill rotWithShape="1">
          <a:blip r:embed="rId2">
            <a:extLst>
              <a:ext uri="{28A0092B-C50C-407E-A947-70E740481C1C}">
                <a14:useLocalDpi xmlns:a14="http://schemas.microsoft.com/office/drawing/2010/main" val="0"/>
              </a:ext>
            </a:extLst>
          </a:blip>
          <a:srcRect l="20357" t="37381"/>
          <a:stretch/>
        </p:blipFill>
        <p:spPr>
          <a:xfrm>
            <a:off x="752401" y="1700808"/>
            <a:ext cx="5974436" cy="3523042"/>
          </a:xfrm>
          <a:prstGeom prst="rect">
            <a:avLst/>
          </a:prstGeom>
        </p:spPr>
      </p:pic>
    </p:spTree>
    <p:extLst>
      <p:ext uri="{BB962C8B-B14F-4D97-AF65-F5344CB8AC3E}">
        <p14:creationId xmlns:p14="http://schemas.microsoft.com/office/powerpoint/2010/main" val="439448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4" descr="A screenshot of a web page&#10;&#10;Description automatically generated with low confidence">
            <a:extLst>
              <a:ext uri="{FF2B5EF4-FFF2-40B4-BE49-F238E27FC236}">
                <a16:creationId xmlns:a16="http://schemas.microsoft.com/office/drawing/2014/main" id="{6DF4282B-E43E-CC1D-CD74-E2EA35FA1DF2}"/>
              </a:ext>
            </a:extLst>
          </p:cNvPr>
          <p:cNvPicPr>
            <a:picLocks noChangeAspect="1"/>
          </p:cNvPicPr>
          <p:nvPr/>
        </p:nvPicPr>
        <p:blipFill rotWithShape="1">
          <a:blip r:embed="rId2">
            <a:extLst>
              <a:ext uri="{28A0092B-C50C-407E-A947-70E740481C1C}">
                <a14:useLocalDpi xmlns:a14="http://schemas.microsoft.com/office/drawing/2010/main" val="0"/>
              </a:ext>
            </a:extLst>
          </a:blip>
          <a:srcRect t="1771" r="1396" b="15005"/>
          <a:stretch/>
        </p:blipFill>
        <p:spPr>
          <a:xfrm>
            <a:off x="1277088" y="1046585"/>
            <a:ext cx="6982009" cy="4521297"/>
          </a:xfrm>
          <a:prstGeom prst="rect">
            <a:avLst/>
          </a:prstGeom>
          <a:solidFill>
            <a:srgbClr val="FFFFFF"/>
          </a:solidFill>
          <a:ln>
            <a:solidFill>
              <a:schemeClr val="tx1"/>
            </a:solidFill>
          </a:ln>
        </p:spPr>
      </p:pic>
      <p:sp>
        <p:nvSpPr>
          <p:cNvPr id="3" name="Title 2">
            <a:extLst>
              <a:ext uri="{FF2B5EF4-FFF2-40B4-BE49-F238E27FC236}">
                <a16:creationId xmlns:a16="http://schemas.microsoft.com/office/drawing/2014/main" id="{9AEF91F7-6083-6934-A62F-13523B5CC002}"/>
              </a:ext>
            </a:extLst>
          </p:cNvPr>
          <p:cNvSpPr txBox="1">
            <a:spLocks/>
          </p:cNvSpPr>
          <p:nvPr/>
        </p:nvSpPr>
        <p:spPr>
          <a:xfrm>
            <a:off x="1077685" y="5710689"/>
            <a:ext cx="8022353"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Check your enrolment or update your details</a:t>
            </a:r>
          </a:p>
        </p:txBody>
      </p:sp>
      <p:pic>
        <p:nvPicPr>
          <p:cNvPr id="4" name="Picture 3">
            <a:extLst>
              <a:ext uri="{FF2B5EF4-FFF2-40B4-BE49-F238E27FC236}">
                <a16:creationId xmlns:a16="http://schemas.microsoft.com/office/drawing/2014/main" id="{0CBB951D-F53C-57F0-402C-54D9D8D15562}"/>
              </a:ext>
            </a:extLst>
          </p:cNvPr>
          <p:cNvPicPr>
            <a:picLocks noChangeAspect="1"/>
          </p:cNvPicPr>
          <p:nvPr/>
        </p:nvPicPr>
        <p:blipFill>
          <a:blip r:embed="rId3"/>
          <a:stretch>
            <a:fillRect/>
          </a:stretch>
        </p:blipFill>
        <p:spPr>
          <a:xfrm>
            <a:off x="10087897" y="4913671"/>
            <a:ext cx="1432684" cy="1432684"/>
          </a:xfrm>
          <a:prstGeom prst="rect">
            <a:avLst/>
          </a:prstGeom>
        </p:spPr>
      </p:pic>
    </p:spTree>
    <p:extLst>
      <p:ext uri="{BB962C8B-B14F-4D97-AF65-F5344CB8AC3E}">
        <p14:creationId xmlns:p14="http://schemas.microsoft.com/office/powerpoint/2010/main" val="2535951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CD6B5-E845-7287-1C84-FB54FB601287}"/>
              </a:ext>
            </a:extLst>
          </p:cNvPr>
          <p:cNvSpPr>
            <a:spLocks noGrp="1"/>
          </p:cNvSpPr>
          <p:nvPr>
            <p:ph type="title"/>
          </p:nvPr>
        </p:nvSpPr>
        <p:spPr/>
        <p:txBody>
          <a:bodyPr/>
          <a:lstStyle/>
          <a:p>
            <a:r>
              <a:rPr lang="en-AU" dirty="0"/>
              <a:t>Disclaimer</a:t>
            </a:r>
          </a:p>
        </p:txBody>
      </p:sp>
      <p:sp>
        <p:nvSpPr>
          <p:cNvPr id="3" name="Content Placeholder 2">
            <a:extLst>
              <a:ext uri="{FF2B5EF4-FFF2-40B4-BE49-F238E27FC236}">
                <a16:creationId xmlns:a16="http://schemas.microsoft.com/office/drawing/2014/main" id="{109882D8-2CF0-C449-746E-764B07BD0D98}"/>
              </a:ext>
            </a:extLst>
          </p:cNvPr>
          <p:cNvSpPr>
            <a:spLocks noGrp="1"/>
          </p:cNvSpPr>
          <p:nvPr>
            <p:ph idx="1"/>
          </p:nvPr>
        </p:nvSpPr>
        <p:spPr>
          <a:xfrm>
            <a:off x="838200" y="2285999"/>
            <a:ext cx="10515600" cy="3890963"/>
          </a:xfrm>
        </p:spPr>
        <p:txBody>
          <a:bodyPr/>
          <a:lstStyle/>
          <a:p>
            <a:pPr marL="0" indent="0">
              <a:buNone/>
            </a:pPr>
            <a:r>
              <a:rPr lang="en-AU" dirty="0"/>
              <a:t>The AEC maintains strict political and issue neutrality. This information is provided for public awareness of the electoral processes. The AEC is unable to control the context in which this information may be presented. The original can be viewed at aec.gov.au. Any additional commentary or content are not endorsed by the AEC.</a:t>
            </a:r>
          </a:p>
        </p:txBody>
      </p:sp>
    </p:spTree>
    <p:extLst>
      <p:ext uri="{BB962C8B-B14F-4D97-AF65-F5344CB8AC3E}">
        <p14:creationId xmlns:p14="http://schemas.microsoft.com/office/powerpoint/2010/main" val="1843443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81B3CFB-6AD2-5DB9-BF6B-21CCC8603220}"/>
              </a:ext>
            </a:extLst>
          </p:cNvPr>
          <p:cNvSpPr>
            <a:spLocks noGrp="1"/>
          </p:cNvSpPr>
          <p:nvPr>
            <p:ph type="title"/>
          </p:nvPr>
        </p:nvSpPr>
        <p:spPr>
          <a:xfrm>
            <a:off x="556403" y="522410"/>
            <a:ext cx="7086600" cy="1356360"/>
          </a:xfrm>
        </p:spPr>
        <p:txBody>
          <a:bodyPr>
            <a:normAutofit fontScale="90000"/>
          </a:bodyPr>
          <a:lstStyle/>
          <a:p>
            <a:r>
              <a:rPr kumimoji="0" lang="en-AU" sz="4400" b="1" i="0" u="none" strike="noStrike" kern="1200" cap="none" spc="0" normalizeH="0" baseline="0" noProof="0" dirty="0">
                <a:ln>
                  <a:noFill/>
                </a:ln>
                <a:effectLst/>
                <a:uLnTx/>
                <a:uFillTx/>
                <a:latin typeface="HelveticaNeueLT Std Thin" panose="020B0403020202020204" pitchFamily="34" charset="0"/>
                <a:ea typeface="+mj-ea"/>
                <a:cs typeface="+mj-cs"/>
              </a:rPr>
              <a:t>The plan for today’s session:</a:t>
            </a:r>
            <a:br>
              <a:rPr kumimoji="0" lang="en-AU" sz="4400" b="1" i="0" u="none" strike="noStrike" kern="1200" cap="none" spc="0" normalizeH="0" baseline="0" noProof="0" dirty="0">
                <a:ln>
                  <a:noFill/>
                </a:ln>
                <a:effectLst/>
                <a:uLnTx/>
                <a:uFillTx/>
                <a:latin typeface="HelveticaNeueLT Std Thin" panose="020B0403020202020204" pitchFamily="34" charset="0"/>
                <a:ea typeface="+mj-ea"/>
                <a:cs typeface="+mj-cs"/>
              </a:rPr>
            </a:br>
            <a:endParaRPr lang="en-AU" dirty="0"/>
          </a:p>
        </p:txBody>
      </p:sp>
      <p:sp>
        <p:nvSpPr>
          <p:cNvPr id="5" name="TextBox 4">
            <a:extLst>
              <a:ext uri="{FF2B5EF4-FFF2-40B4-BE49-F238E27FC236}">
                <a16:creationId xmlns:a16="http://schemas.microsoft.com/office/drawing/2014/main" id="{47FF53B3-8AF5-E52F-6113-60E56F8A047C}"/>
              </a:ext>
            </a:extLst>
          </p:cNvPr>
          <p:cNvSpPr txBox="1"/>
          <p:nvPr/>
        </p:nvSpPr>
        <p:spPr>
          <a:xfrm>
            <a:off x="1435806" y="3258355"/>
            <a:ext cx="1291658" cy="344710"/>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Why vote?</a:t>
            </a:r>
            <a:endParaRPr lang="en-AU" sz="2000" b="1" dirty="0">
              <a:latin typeface="Calibri" panose="020F0502020204030204" pitchFamily="34" charset="0"/>
              <a:ea typeface="Calibri" panose="020F0502020204030204" pitchFamily="34" charset="0"/>
            </a:endParaRPr>
          </a:p>
        </p:txBody>
      </p:sp>
      <p:grpSp>
        <p:nvGrpSpPr>
          <p:cNvPr id="6" name="Group 5">
            <a:extLst>
              <a:ext uri="{FF2B5EF4-FFF2-40B4-BE49-F238E27FC236}">
                <a16:creationId xmlns:a16="http://schemas.microsoft.com/office/drawing/2014/main" id="{5BD6347A-9847-7B4E-14EB-33063998DDCB}"/>
              </a:ext>
            </a:extLst>
          </p:cNvPr>
          <p:cNvGrpSpPr/>
          <p:nvPr/>
        </p:nvGrpSpPr>
        <p:grpSpPr>
          <a:xfrm>
            <a:off x="1445611" y="1567515"/>
            <a:ext cx="1272048" cy="1272048"/>
            <a:chOff x="1484014" y="1640720"/>
            <a:chExt cx="1272048" cy="1272048"/>
          </a:xfrm>
        </p:grpSpPr>
        <p:sp>
          <p:nvSpPr>
            <p:cNvPr id="7" name="Oval 6">
              <a:extLst>
                <a:ext uri="{FF2B5EF4-FFF2-40B4-BE49-F238E27FC236}">
                  <a16:creationId xmlns:a16="http://schemas.microsoft.com/office/drawing/2014/main" id="{36D5AEFB-4F72-FB4A-2333-D33DA36478E4}"/>
                </a:ext>
              </a:extLst>
            </p:cNvPr>
            <p:cNvSpPr>
              <a:spLocks/>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8" name="Graphic 7">
              <a:extLst>
                <a:ext uri="{FF2B5EF4-FFF2-40B4-BE49-F238E27FC236}">
                  <a16:creationId xmlns:a16="http://schemas.microsoft.com/office/drawing/2014/main" id="{375EBF8C-3D0E-EBE1-89CD-8886D2413FD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9" name="TextBox 8">
            <a:extLst>
              <a:ext uri="{FF2B5EF4-FFF2-40B4-BE49-F238E27FC236}">
                <a16:creationId xmlns:a16="http://schemas.microsoft.com/office/drawing/2014/main" id="{E477A96A-9315-9E11-672D-2F3186F31248}"/>
              </a:ext>
            </a:extLst>
          </p:cNvPr>
          <p:cNvSpPr txBox="1"/>
          <p:nvPr/>
        </p:nvSpPr>
        <p:spPr>
          <a:xfrm>
            <a:off x="4324412" y="3135245"/>
            <a:ext cx="113737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Enrolling to vote</a:t>
            </a:r>
            <a:endParaRPr lang="en-AU" sz="2000" b="1" dirty="0">
              <a:latin typeface="Calibri" panose="020F0502020204030204" pitchFamily="34" charset="0"/>
              <a:ea typeface="Calibri" panose="020F0502020204030204" pitchFamily="34" charset="0"/>
            </a:endParaRPr>
          </a:p>
        </p:txBody>
      </p:sp>
      <p:grpSp>
        <p:nvGrpSpPr>
          <p:cNvPr id="10" name="Group 9">
            <a:extLst>
              <a:ext uri="{FF2B5EF4-FFF2-40B4-BE49-F238E27FC236}">
                <a16:creationId xmlns:a16="http://schemas.microsoft.com/office/drawing/2014/main" id="{C23EFA06-15B9-B995-D67B-EEE1C6FB9115}"/>
              </a:ext>
            </a:extLst>
          </p:cNvPr>
          <p:cNvGrpSpPr/>
          <p:nvPr/>
        </p:nvGrpSpPr>
        <p:grpSpPr>
          <a:xfrm>
            <a:off x="4257074" y="1567515"/>
            <a:ext cx="1272048" cy="1272048"/>
            <a:chOff x="4244629" y="1594159"/>
            <a:chExt cx="1272048" cy="1272048"/>
          </a:xfrm>
        </p:grpSpPr>
        <p:sp>
          <p:nvSpPr>
            <p:cNvPr id="11" name="Oval 10">
              <a:extLst>
                <a:ext uri="{FF2B5EF4-FFF2-40B4-BE49-F238E27FC236}">
                  <a16:creationId xmlns:a16="http://schemas.microsoft.com/office/drawing/2014/main" id="{745615E3-6962-9B4F-60BF-75F2F9515758}"/>
                </a:ext>
              </a:extLst>
            </p:cNvPr>
            <p:cNvSpPr>
              <a:spLocks/>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2" name="Graphic 11">
              <a:extLst>
                <a:ext uri="{FF2B5EF4-FFF2-40B4-BE49-F238E27FC236}">
                  <a16:creationId xmlns:a16="http://schemas.microsoft.com/office/drawing/2014/main" id="{3EFC3A6E-5A0D-E237-19E3-F6B5410A10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3" name="TextBox 12">
            <a:extLst>
              <a:ext uri="{FF2B5EF4-FFF2-40B4-BE49-F238E27FC236}">
                <a16:creationId xmlns:a16="http://schemas.microsoft.com/office/drawing/2014/main" id="{7A35ED1A-B8C8-2A82-5125-5A43BD55096D}"/>
              </a:ext>
            </a:extLst>
          </p:cNvPr>
          <p:cNvSpPr txBox="1"/>
          <p:nvPr/>
        </p:nvSpPr>
        <p:spPr>
          <a:xfrm>
            <a:off x="9175480" y="3012134"/>
            <a:ext cx="1930505" cy="837152"/>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House of Representatives</a:t>
            </a:r>
            <a:endParaRPr lang="en-AU" sz="2000" b="1" dirty="0">
              <a:latin typeface="Calibri" panose="020F0502020204030204" pitchFamily="34" charset="0"/>
              <a:ea typeface="Calibri" panose="020F0502020204030204" pitchFamily="34" charset="0"/>
            </a:endParaRPr>
          </a:p>
        </p:txBody>
      </p:sp>
      <p:grpSp>
        <p:nvGrpSpPr>
          <p:cNvPr id="14" name="Group 13">
            <a:extLst>
              <a:ext uri="{FF2B5EF4-FFF2-40B4-BE49-F238E27FC236}">
                <a16:creationId xmlns:a16="http://schemas.microsoft.com/office/drawing/2014/main" id="{6EDA2330-57DB-760F-9F4E-A2AFBBAC8AE9}"/>
              </a:ext>
            </a:extLst>
          </p:cNvPr>
          <p:cNvGrpSpPr/>
          <p:nvPr/>
        </p:nvGrpSpPr>
        <p:grpSpPr>
          <a:xfrm>
            <a:off x="9504708" y="1567515"/>
            <a:ext cx="1272048" cy="1272048"/>
            <a:chOff x="9549341" y="1502099"/>
            <a:chExt cx="1272048" cy="1272048"/>
          </a:xfrm>
        </p:grpSpPr>
        <p:sp>
          <p:nvSpPr>
            <p:cNvPr id="15" name="Oval 14">
              <a:extLst>
                <a:ext uri="{FF2B5EF4-FFF2-40B4-BE49-F238E27FC236}">
                  <a16:creationId xmlns:a16="http://schemas.microsoft.com/office/drawing/2014/main" id="{9E7878EA-2EF5-4A27-F154-481302E59A11}"/>
                </a:ext>
              </a:extLst>
            </p:cNvPr>
            <p:cNvSpPr>
              <a:spLocks/>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6" name="Graphic 15">
              <a:extLst>
                <a:ext uri="{FF2B5EF4-FFF2-40B4-BE49-F238E27FC236}">
                  <a16:creationId xmlns:a16="http://schemas.microsoft.com/office/drawing/2014/main" id="{4D1C5C84-5A62-F293-1419-7E5244F643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7" name="Group 16">
            <a:extLst>
              <a:ext uri="{FF2B5EF4-FFF2-40B4-BE49-F238E27FC236}">
                <a16:creationId xmlns:a16="http://schemas.microsoft.com/office/drawing/2014/main" id="{B0092144-CDEB-B7E9-BCE1-694DF14B7DB5}"/>
              </a:ext>
            </a:extLst>
          </p:cNvPr>
          <p:cNvGrpSpPr/>
          <p:nvPr/>
        </p:nvGrpSpPr>
        <p:grpSpPr>
          <a:xfrm>
            <a:off x="1445611" y="3981108"/>
            <a:ext cx="1272048" cy="1272048"/>
            <a:chOff x="1450147" y="4041907"/>
            <a:chExt cx="1272048" cy="1272048"/>
          </a:xfrm>
        </p:grpSpPr>
        <p:sp>
          <p:nvSpPr>
            <p:cNvPr id="18" name="Oval 17">
              <a:extLst>
                <a:ext uri="{FF2B5EF4-FFF2-40B4-BE49-F238E27FC236}">
                  <a16:creationId xmlns:a16="http://schemas.microsoft.com/office/drawing/2014/main" id="{9706E7CB-DD4C-04A3-6309-31BA8233E5B3}"/>
                </a:ext>
              </a:extLst>
            </p:cNvPr>
            <p:cNvSpPr>
              <a:spLocks/>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9" name="Graphic 18">
              <a:extLst>
                <a:ext uri="{FF2B5EF4-FFF2-40B4-BE49-F238E27FC236}">
                  <a16:creationId xmlns:a16="http://schemas.microsoft.com/office/drawing/2014/main" id="{73BEA588-E607-33E2-A114-633266ECE7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0" name="TextBox 19">
            <a:extLst>
              <a:ext uri="{FF2B5EF4-FFF2-40B4-BE49-F238E27FC236}">
                <a16:creationId xmlns:a16="http://schemas.microsoft.com/office/drawing/2014/main" id="{70D76ED7-D1B6-65BD-AFD2-63757DF4B88B}"/>
              </a:ext>
            </a:extLst>
          </p:cNvPr>
          <p:cNvSpPr txBox="1"/>
          <p:nvPr/>
        </p:nvSpPr>
        <p:spPr>
          <a:xfrm>
            <a:off x="1186220" y="5440267"/>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Senate</a:t>
            </a:r>
            <a:endParaRPr lang="en-AU" sz="2000" b="1" dirty="0">
              <a:latin typeface="Calibri" panose="020F0502020204030204" pitchFamily="34" charset="0"/>
              <a:ea typeface="Calibri" panose="020F0502020204030204" pitchFamily="34" charset="0"/>
            </a:endParaRPr>
          </a:p>
        </p:txBody>
      </p:sp>
      <p:sp>
        <p:nvSpPr>
          <p:cNvPr id="21" name="TextBox 20">
            <a:extLst>
              <a:ext uri="{FF2B5EF4-FFF2-40B4-BE49-F238E27FC236}">
                <a16:creationId xmlns:a16="http://schemas.microsoft.com/office/drawing/2014/main" id="{8B2E3E00-0E3B-E738-2395-6DCFF4971466}"/>
              </a:ext>
            </a:extLst>
          </p:cNvPr>
          <p:cNvSpPr txBox="1"/>
          <p:nvPr/>
        </p:nvSpPr>
        <p:spPr>
          <a:xfrm>
            <a:off x="4132257" y="5440267"/>
            <a:ext cx="152168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Forming Government</a:t>
            </a:r>
            <a:endParaRPr lang="en-AU" sz="2000" b="1" dirty="0">
              <a:latin typeface="Calibri" panose="020F0502020204030204" pitchFamily="34" charset="0"/>
              <a:ea typeface="Calibri" panose="020F0502020204030204" pitchFamily="34" charset="0"/>
            </a:endParaRPr>
          </a:p>
        </p:txBody>
      </p:sp>
      <p:grpSp>
        <p:nvGrpSpPr>
          <p:cNvPr id="22" name="Group 21">
            <a:extLst>
              <a:ext uri="{FF2B5EF4-FFF2-40B4-BE49-F238E27FC236}">
                <a16:creationId xmlns:a16="http://schemas.microsoft.com/office/drawing/2014/main" id="{305DB6AC-877A-C0A3-FF6E-1667EEE0FD17}"/>
              </a:ext>
            </a:extLst>
          </p:cNvPr>
          <p:cNvGrpSpPr/>
          <p:nvPr/>
        </p:nvGrpSpPr>
        <p:grpSpPr>
          <a:xfrm>
            <a:off x="4257074" y="3981108"/>
            <a:ext cx="1272048" cy="1272048"/>
            <a:chOff x="4217906" y="3920310"/>
            <a:chExt cx="1272048" cy="1272048"/>
          </a:xfrm>
        </p:grpSpPr>
        <p:sp>
          <p:nvSpPr>
            <p:cNvPr id="23" name="Oval 22">
              <a:extLst>
                <a:ext uri="{FF2B5EF4-FFF2-40B4-BE49-F238E27FC236}">
                  <a16:creationId xmlns:a16="http://schemas.microsoft.com/office/drawing/2014/main" id="{997F22E0-E412-4312-13EC-79459986452F}"/>
                </a:ext>
              </a:extLst>
            </p:cNvPr>
            <p:cNvSpPr>
              <a:spLocks/>
            </p:cNvSpPr>
            <p:nvPr/>
          </p:nvSpPr>
          <p:spPr>
            <a:xfrm>
              <a:off x="4217906" y="392031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4" name="Picture 23" descr="A handshake with grey lines&#10;&#10;Description automatically generated">
              <a:extLst>
                <a:ext uri="{FF2B5EF4-FFF2-40B4-BE49-F238E27FC236}">
                  <a16:creationId xmlns:a16="http://schemas.microsoft.com/office/drawing/2014/main" id="{E14420CF-633F-2BA6-014A-37D1FA750654}"/>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5743" y1="37800" x2="25743" y2="37800"/>
                          <a14:foregroundMark x1="71641" y1="40950" x2="71641" y2="40950"/>
                        </a14:backgroundRemoval>
                      </a14:imgEffect>
                    </a14:imgLayer>
                  </a14:imgProps>
                </a:ext>
                <a:ext uri="{28A0092B-C50C-407E-A947-70E740481C1C}">
                  <a14:useLocalDpi xmlns:a14="http://schemas.microsoft.com/office/drawing/2010/main" val="0"/>
                </a:ext>
              </a:extLst>
            </a:blip>
            <a:srcRect l="10959" t="32150" r="18812" b="33201"/>
            <a:stretch/>
          </p:blipFill>
          <p:spPr>
            <a:xfrm>
              <a:off x="4290941" y="4237381"/>
              <a:ext cx="1096116" cy="764934"/>
            </a:xfrm>
            <a:prstGeom prst="rect">
              <a:avLst/>
            </a:prstGeom>
          </p:spPr>
        </p:pic>
      </p:grpSp>
      <p:sp>
        <p:nvSpPr>
          <p:cNvPr id="25" name="TextBox 24">
            <a:extLst>
              <a:ext uri="{FF2B5EF4-FFF2-40B4-BE49-F238E27FC236}">
                <a16:creationId xmlns:a16="http://schemas.microsoft.com/office/drawing/2014/main" id="{5FAFF94B-BDA5-51D5-4B85-10BF30ABDB1C}"/>
              </a:ext>
            </a:extLst>
          </p:cNvPr>
          <p:cNvSpPr txBox="1"/>
          <p:nvPr/>
        </p:nvSpPr>
        <p:spPr>
          <a:xfrm>
            <a:off x="661371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Informing</a:t>
            </a:r>
            <a:br>
              <a:rPr lang="en-AU" sz="2000" dirty="0">
                <a:latin typeface="Calibri" panose="020F0502020204030204" pitchFamily="34" charset="0"/>
                <a:ea typeface="Calibri" panose="020F0502020204030204" pitchFamily="34" charset="0"/>
              </a:rPr>
            </a:br>
            <a:r>
              <a:rPr lang="en-AU" sz="2000" dirty="0">
                <a:latin typeface="Calibri" panose="020F0502020204030204" pitchFamily="34" charset="0"/>
                <a:ea typeface="Calibri" panose="020F0502020204030204" pitchFamily="34" charset="0"/>
              </a:rPr>
              <a:t>your vote</a:t>
            </a:r>
          </a:p>
        </p:txBody>
      </p:sp>
      <p:grpSp>
        <p:nvGrpSpPr>
          <p:cNvPr id="26" name="Group 25">
            <a:extLst>
              <a:ext uri="{FF2B5EF4-FFF2-40B4-BE49-F238E27FC236}">
                <a16:creationId xmlns:a16="http://schemas.microsoft.com/office/drawing/2014/main" id="{16983EE6-CA90-B21E-1BE3-318C66DF9359}"/>
              </a:ext>
            </a:extLst>
          </p:cNvPr>
          <p:cNvGrpSpPr/>
          <p:nvPr/>
        </p:nvGrpSpPr>
        <p:grpSpPr>
          <a:xfrm>
            <a:off x="6856998" y="3981108"/>
            <a:ext cx="1272048" cy="1272048"/>
            <a:chOff x="6878604" y="3954135"/>
            <a:chExt cx="1272048" cy="1272048"/>
          </a:xfrm>
        </p:grpSpPr>
        <p:sp>
          <p:nvSpPr>
            <p:cNvPr id="27" name="Oval 26">
              <a:extLst>
                <a:ext uri="{FF2B5EF4-FFF2-40B4-BE49-F238E27FC236}">
                  <a16:creationId xmlns:a16="http://schemas.microsoft.com/office/drawing/2014/main" id="{E8C115C8-FECF-B6DF-2DBB-B01002BBF865}"/>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8" name="Graphic 27">
              <a:extLst>
                <a:ext uri="{FF2B5EF4-FFF2-40B4-BE49-F238E27FC236}">
                  <a16:creationId xmlns:a16="http://schemas.microsoft.com/office/drawing/2014/main" id="{8B44CB5B-8E25-CC49-B675-2EE561CA578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1746" y="4159077"/>
              <a:ext cx="833322" cy="897423"/>
            </a:xfrm>
            <a:prstGeom prst="rect">
              <a:avLst/>
            </a:prstGeom>
          </p:spPr>
        </p:pic>
      </p:grpSp>
      <p:grpSp>
        <p:nvGrpSpPr>
          <p:cNvPr id="29" name="Group 28">
            <a:extLst>
              <a:ext uri="{FF2B5EF4-FFF2-40B4-BE49-F238E27FC236}">
                <a16:creationId xmlns:a16="http://schemas.microsoft.com/office/drawing/2014/main" id="{15251B48-2BB3-0706-9194-A81BAF0CB9B6}"/>
              </a:ext>
            </a:extLst>
          </p:cNvPr>
          <p:cNvGrpSpPr/>
          <p:nvPr/>
        </p:nvGrpSpPr>
        <p:grpSpPr>
          <a:xfrm>
            <a:off x="9504708" y="3981108"/>
            <a:ext cx="1272048" cy="1272048"/>
            <a:chOff x="9554111" y="3968090"/>
            <a:chExt cx="1272048" cy="1272048"/>
          </a:xfrm>
        </p:grpSpPr>
        <p:sp>
          <p:nvSpPr>
            <p:cNvPr id="30" name="Oval 29">
              <a:extLst>
                <a:ext uri="{FF2B5EF4-FFF2-40B4-BE49-F238E27FC236}">
                  <a16:creationId xmlns:a16="http://schemas.microsoft.com/office/drawing/2014/main" id="{08FB2EA3-9C1E-ADA5-EEED-47A7D0EEAE7D}"/>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1" name="Graphic 30">
              <a:extLst>
                <a:ext uri="{FF2B5EF4-FFF2-40B4-BE49-F238E27FC236}">
                  <a16:creationId xmlns:a16="http://schemas.microsoft.com/office/drawing/2014/main" id="{7BF69530-C863-F506-A46D-98F9E044574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83008" y="4135072"/>
              <a:ext cx="856880" cy="921428"/>
            </a:xfrm>
            <a:prstGeom prst="rect">
              <a:avLst/>
            </a:prstGeom>
          </p:spPr>
        </p:pic>
      </p:grpSp>
      <p:sp>
        <p:nvSpPr>
          <p:cNvPr id="32" name="TextBox 31">
            <a:extLst>
              <a:ext uri="{FF2B5EF4-FFF2-40B4-BE49-F238E27FC236}">
                <a16:creationId xmlns:a16="http://schemas.microsoft.com/office/drawing/2014/main" id="{CE3740EA-E121-2A9E-897D-62187329DED5}"/>
              </a:ext>
            </a:extLst>
          </p:cNvPr>
          <p:cNvSpPr txBox="1"/>
          <p:nvPr/>
        </p:nvSpPr>
        <p:spPr>
          <a:xfrm>
            <a:off x="926142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Working</a:t>
            </a:r>
            <a:r>
              <a:rPr lang="en-AU" sz="2000" dirty="0">
                <a:latin typeface="Calibri" panose="020F0502020204030204" pitchFamily="34" charset="0"/>
                <a:ea typeface="Calibri" panose="020F0502020204030204" pitchFamily="34" charset="0"/>
              </a:rPr>
              <a:t> at elections</a:t>
            </a:r>
          </a:p>
        </p:txBody>
      </p:sp>
      <p:sp>
        <p:nvSpPr>
          <p:cNvPr id="33" name="TextBox 32">
            <a:extLst>
              <a:ext uri="{FF2B5EF4-FFF2-40B4-BE49-F238E27FC236}">
                <a16:creationId xmlns:a16="http://schemas.microsoft.com/office/drawing/2014/main" id="{DEC69E49-9623-41B8-5ABA-B42A3359A930}"/>
              </a:ext>
            </a:extLst>
          </p:cNvPr>
          <p:cNvSpPr txBox="1"/>
          <p:nvPr/>
        </p:nvSpPr>
        <p:spPr>
          <a:xfrm>
            <a:off x="6597607" y="3135245"/>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Levels of government</a:t>
            </a:r>
            <a:endParaRPr lang="en-AU" sz="2000" b="1" dirty="0">
              <a:latin typeface="Calibri" panose="020F0502020204030204" pitchFamily="34" charset="0"/>
              <a:ea typeface="Calibri" panose="020F0502020204030204" pitchFamily="34" charset="0"/>
            </a:endParaRPr>
          </a:p>
        </p:txBody>
      </p:sp>
      <p:sp>
        <p:nvSpPr>
          <p:cNvPr id="35" name="Oval 34">
            <a:extLst>
              <a:ext uri="{FF2B5EF4-FFF2-40B4-BE49-F238E27FC236}">
                <a16:creationId xmlns:a16="http://schemas.microsoft.com/office/drawing/2014/main" id="{C798DD1C-2D55-DAEE-265B-F73B8403F3E2}"/>
              </a:ext>
            </a:extLst>
          </p:cNvPr>
          <p:cNvSpPr>
            <a:spLocks/>
          </p:cNvSpPr>
          <p:nvPr/>
        </p:nvSpPr>
        <p:spPr>
          <a:xfrm>
            <a:off x="6856998" y="156751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6" name="Picture 35" descr="A white building with a flag on top&#10;&#10;Description automatically generated">
            <a:extLst>
              <a:ext uri="{FF2B5EF4-FFF2-40B4-BE49-F238E27FC236}">
                <a16:creationId xmlns:a16="http://schemas.microsoft.com/office/drawing/2014/main" id="{6CE083E9-59B8-BF68-29F6-0A01451AE0B4}"/>
              </a:ext>
            </a:extLst>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7006524" y="1734526"/>
            <a:ext cx="972994" cy="815103"/>
          </a:xfrm>
          <a:prstGeom prst="rect">
            <a:avLst/>
          </a:prstGeom>
        </p:spPr>
      </p:pic>
    </p:spTree>
    <p:extLst>
      <p:ext uri="{BB962C8B-B14F-4D97-AF65-F5344CB8AC3E}">
        <p14:creationId xmlns:p14="http://schemas.microsoft.com/office/powerpoint/2010/main" val="55554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29A314-3458-52E2-9836-66EC4D62D8F7}"/>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29A1CE1F-D1C6-7C4D-A629-FC8CAB79183A}"/>
              </a:ext>
            </a:extLst>
          </p:cNvPr>
          <p:cNvSpPr>
            <a:spLocks noGrp="1"/>
          </p:cNvSpPr>
          <p:nvPr>
            <p:ph idx="1"/>
          </p:nvPr>
        </p:nvSpPr>
        <p:spPr>
          <a:xfrm>
            <a:off x="1143001" y="2220680"/>
            <a:ext cx="4664676"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In Australia it’s compulsory to enrol and vote.</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endParaRPr lang="en-AU" dirty="0"/>
          </a:p>
        </p:txBody>
      </p:sp>
      <p:grpSp>
        <p:nvGrpSpPr>
          <p:cNvPr id="8" name="Group 7">
            <a:extLst>
              <a:ext uri="{FF2B5EF4-FFF2-40B4-BE49-F238E27FC236}">
                <a16:creationId xmlns:a16="http://schemas.microsoft.com/office/drawing/2014/main" id="{20D76B86-CFB6-7F66-6CB9-72C9DFE23BF7}"/>
              </a:ext>
            </a:extLst>
          </p:cNvPr>
          <p:cNvGrpSpPr>
            <a:grpSpLocks/>
          </p:cNvGrpSpPr>
          <p:nvPr/>
        </p:nvGrpSpPr>
        <p:grpSpPr>
          <a:xfrm>
            <a:off x="672861" y="5315660"/>
            <a:ext cx="1086930" cy="1050635"/>
            <a:chOff x="1450147" y="1423654"/>
            <a:chExt cx="1272048" cy="1272048"/>
          </a:xfrm>
        </p:grpSpPr>
        <p:sp>
          <p:nvSpPr>
            <p:cNvPr id="9" name="Oval 8">
              <a:extLst>
                <a:ext uri="{FF2B5EF4-FFF2-40B4-BE49-F238E27FC236}">
                  <a16:creationId xmlns:a16="http://schemas.microsoft.com/office/drawing/2014/main" id="{64FDE888-5ADC-74BB-E195-F5034469A0B8}"/>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6360F836-534A-38DE-4890-2DA1D73FA9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0283" y="1577517"/>
              <a:ext cx="602703" cy="964324"/>
            </a:xfrm>
            <a:prstGeom prst="rect">
              <a:avLst/>
            </a:prstGeom>
          </p:spPr>
        </p:pic>
      </p:grpSp>
      <p:pic>
        <p:nvPicPr>
          <p:cNvPr id="2" name="Picture 1">
            <a:extLst>
              <a:ext uri="{FF2B5EF4-FFF2-40B4-BE49-F238E27FC236}">
                <a16:creationId xmlns:a16="http://schemas.microsoft.com/office/drawing/2014/main" id="{0F9D6AE3-C540-CB06-6F2B-62F9AA6C3FDA}"/>
              </a:ext>
            </a:extLst>
          </p:cNvPr>
          <p:cNvPicPr>
            <a:picLocks noChangeAspect="1"/>
          </p:cNvPicPr>
          <p:nvPr/>
        </p:nvPicPr>
        <p:blipFill>
          <a:blip r:embed="rId4"/>
          <a:stretch>
            <a:fillRect/>
          </a:stretch>
        </p:blipFill>
        <p:spPr>
          <a:xfrm>
            <a:off x="5995725" y="1295215"/>
            <a:ext cx="5785605" cy="4267570"/>
          </a:xfrm>
          <a:prstGeom prst="rect">
            <a:avLst/>
          </a:prstGeom>
        </p:spPr>
      </p:pic>
    </p:spTree>
    <p:extLst>
      <p:ext uri="{BB962C8B-B14F-4D97-AF65-F5344CB8AC3E}">
        <p14:creationId xmlns:p14="http://schemas.microsoft.com/office/powerpoint/2010/main" val="1040560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0F057B-4FFB-23FD-C1B4-85546250FFA1}"/>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8858351F-6999-CBD0-004D-F786CC2745E3}"/>
              </a:ext>
            </a:extLst>
          </p:cNvPr>
          <p:cNvSpPr>
            <a:spLocks noGrp="1"/>
          </p:cNvSpPr>
          <p:nvPr>
            <p:ph idx="1"/>
          </p:nvPr>
        </p:nvSpPr>
        <p:spPr>
          <a:xfrm>
            <a:off x="1143001" y="1802377"/>
            <a:ext cx="3016044"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In Australia it’s compulsory to enrol and vote.</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endParaRPr lang="en-AU" dirty="0"/>
          </a:p>
        </p:txBody>
      </p:sp>
      <p:grpSp>
        <p:nvGrpSpPr>
          <p:cNvPr id="6" name="Group 5">
            <a:extLst>
              <a:ext uri="{FF2B5EF4-FFF2-40B4-BE49-F238E27FC236}">
                <a16:creationId xmlns:a16="http://schemas.microsoft.com/office/drawing/2014/main" id="{BCA18E26-1D53-5293-A1D6-98FBFB4A12EC}"/>
              </a:ext>
            </a:extLst>
          </p:cNvPr>
          <p:cNvGrpSpPr>
            <a:grpSpLocks/>
          </p:cNvGrpSpPr>
          <p:nvPr/>
        </p:nvGrpSpPr>
        <p:grpSpPr>
          <a:xfrm>
            <a:off x="672861" y="5315660"/>
            <a:ext cx="1086930" cy="1050635"/>
            <a:chOff x="1450147" y="1423654"/>
            <a:chExt cx="1272048" cy="1272048"/>
          </a:xfrm>
        </p:grpSpPr>
        <p:sp>
          <p:nvSpPr>
            <p:cNvPr id="7" name="Oval 6">
              <a:extLst>
                <a:ext uri="{FF2B5EF4-FFF2-40B4-BE49-F238E27FC236}">
                  <a16:creationId xmlns:a16="http://schemas.microsoft.com/office/drawing/2014/main" id="{53A3C185-2C88-2C9B-4E08-5CA55E65C6BB}"/>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9B6C6257-656A-4B9C-42F1-7F625EB712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80283" y="1577517"/>
              <a:ext cx="602703" cy="964324"/>
            </a:xfrm>
            <a:prstGeom prst="rect">
              <a:avLst/>
            </a:prstGeom>
          </p:spPr>
        </p:pic>
      </p:grpSp>
      <p:pic>
        <p:nvPicPr>
          <p:cNvPr id="2" name="Online Media 1">
            <a:hlinkClick r:id="" action="ppaction://media"/>
            <a:extLst>
              <a:ext uri="{FF2B5EF4-FFF2-40B4-BE49-F238E27FC236}">
                <a16:creationId xmlns:a16="http://schemas.microsoft.com/office/drawing/2014/main" id="{92F0AC85-6D60-FC27-A942-F75FF060F367}"/>
              </a:ext>
            </a:extLst>
          </p:cNvPr>
          <p:cNvPicPr>
            <a:picLocks noRot="1" noChangeAspect="1"/>
          </p:cNvPicPr>
          <p:nvPr>
            <a:videoFile r:link="rId1"/>
          </p:nvPr>
        </p:nvPicPr>
        <p:blipFill>
          <a:blip r:embed="rId6">
            <a:extLst>
              <a:ext uri="{28A0092B-C50C-407E-A947-70E740481C1C}">
                <a14:useLocalDpi xmlns:a14="http://schemas.microsoft.com/office/drawing/2010/main" val="0"/>
              </a:ext>
            </a:extLst>
          </a:blip>
          <a:srcRect/>
          <a:stretch/>
        </p:blipFill>
        <p:spPr>
          <a:xfrm>
            <a:off x="5346974" y="1567638"/>
            <a:ext cx="6301593" cy="35409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7073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Wood human figure">
            <a:extLst>
              <a:ext uri="{FF2B5EF4-FFF2-40B4-BE49-F238E27FC236}">
                <a16:creationId xmlns:a16="http://schemas.microsoft.com/office/drawing/2014/main" id="{BB14F921-973F-4A44-F3BA-3BB71B4382B5}"/>
              </a:ext>
            </a:extLst>
          </p:cNvPr>
          <p:cNvPicPr>
            <a:picLocks noChangeAspect="1"/>
          </p:cNvPicPr>
          <p:nvPr/>
        </p:nvPicPr>
        <p:blipFill rotWithShape="1">
          <a:blip r:embed="rId2">
            <a:duotone>
              <a:schemeClr val="accent1">
                <a:shade val="45000"/>
                <a:satMod val="135000"/>
              </a:schemeClr>
              <a:prstClr val="white"/>
            </a:duotone>
          </a:blip>
          <a:srcRect r="40666" b="-1"/>
          <a:stretch/>
        </p:blipFill>
        <p:spPr>
          <a:xfrm>
            <a:off x="0" y="10"/>
            <a:ext cx="6096000" cy="6857990"/>
          </a:xfrm>
          <a:prstGeom prst="rect">
            <a:avLst/>
          </a:prstGeom>
        </p:spPr>
      </p:pic>
      <p:sp>
        <p:nvSpPr>
          <p:cNvPr id="3" name="Content Placeholder 2">
            <a:extLst>
              <a:ext uri="{FF2B5EF4-FFF2-40B4-BE49-F238E27FC236}">
                <a16:creationId xmlns:a16="http://schemas.microsoft.com/office/drawing/2014/main" id="{21439B77-787C-490D-01A0-85D58EA4D77F}"/>
              </a:ext>
            </a:extLst>
          </p:cNvPr>
          <p:cNvSpPr>
            <a:spLocks noGrp="1"/>
          </p:cNvSpPr>
          <p:nvPr>
            <p:ph idx="1"/>
          </p:nvPr>
        </p:nvSpPr>
        <p:spPr>
          <a:xfrm>
            <a:off x="6787664" y="1555702"/>
            <a:ext cx="4491820" cy="3447832"/>
          </a:xfrm>
        </p:spPr>
        <p:txBody>
          <a:bodyPr anchor="t">
            <a:normAutofit/>
          </a:bodyPr>
          <a:lstStyle/>
          <a:p>
            <a:pPr marL="0" indent="0">
              <a:buNone/>
            </a:pPr>
            <a:r>
              <a:rPr lang="en-AU" sz="4000" dirty="0"/>
              <a:t>What does  your vote mean?</a:t>
            </a:r>
          </a:p>
          <a:p>
            <a:pPr marL="0" indent="0">
              <a:buNone/>
            </a:pPr>
            <a:endParaRPr lang="en-AU" sz="4000" dirty="0"/>
          </a:p>
          <a:p>
            <a:pPr marL="0" indent="0">
              <a:buNone/>
            </a:pPr>
            <a:r>
              <a:rPr lang="en-AU" sz="4000" dirty="0"/>
              <a:t>What do your representatives do?</a:t>
            </a:r>
          </a:p>
        </p:txBody>
      </p:sp>
    </p:spTree>
    <p:extLst>
      <p:ext uri="{BB962C8B-B14F-4D97-AF65-F5344CB8AC3E}">
        <p14:creationId xmlns:p14="http://schemas.microsoft.com/office/powerpoint/2010/main" val="1830711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1FE2853F-3F0F-8861-E5C6-79E4FFF8A587}"/>
              </a:ext>
            </a:extLst>
          </p:cNvPr>
          <p:cNvSpPr/>
          <p:nvPr/>
        </p:nvSpPr>
        <p:spPr>
          <a:xfrm>
            <a:off x="9619781" y="1749111"/>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care about improving my community</a:t>
            </a:r>
          </a:p>
        </p:txBody>
      </p:sp>
      <p:sp>
        <p:nvSpPr>
          <p:cNvPr id="26" name="Rectangle: Rounded Corners 25">
            <a:extLst>
              <a:ext uri="{FF2B5EF4-FFF2-40B4-BE49-F238E27FC236}">
                <a16:creationId xmlns:a16="http://schemas.microsoft.com/office/drawing/2014/main" id="{C40FB8C7-6929-E23F-D706-F0A83EC804D5}"/>
              </a:ext>
            </a:extLst>
          </p:cNvPr>
          <p:cNvSpPr/>
          <p:nvPr/>
        </p:nvSpPr>
        <p:spPr>
          <a:xfrm>
            <a:off x="9666381"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an opportunity to make a positive change in our community</a:t>
            </a:r>
          </a:p>
        </p:txBody>
      </p:sp>
      <p:sp>
        <p:nvSpPr>
          <p:cNvPr id="6" name="Rectangle: Rounded Corners 5">
            <a:extLst>
              <a:ext uri="{FF2B5EF4-FFF2-40B4-BE49-F238E27FC236}">
                <a16:creationId xmlns:a16="http://schemas.microsoft.com/office/drawing/2014/main" id="{4C5D5D73-94C4-BFD9-DCA7-4A6C6CF6BDF9}"/>
              </a:ext>
            </a:extLst>
          </p:cNvPr>
          <p:cNvSpPr/>
          <p:nvPr/>
        </p:nvSpPr>
        <p:spPr>
          <a:xfrm>
            <a:off x="1279732"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It’s a shared common experience and part of being Australian</a:t>
            </a:r>
          </a:p>
        </p:txBody>
      </p:sp>
      <p:sp>
        <p:nvSpPr>
          <p:cNvPr id="4" name="Title 1">
            <a:extLst>
              <a:ext uri="{FF2B5EF4-FFF2-40B4-BE49-F238E27FC236}">
                <a16:creationId xmlns:a16="http://schemas.microsoft.com/office/drawing/2014/main" id="{AC9C298D-0D83-AF71-E905-ACA709464F71}"/>
              </a:ext>
            </a:extLst>
          </p:cNvPr>
          <p:cNvSpPr>
            <a:spLocks noGrp="1"/>
          </p:cNvSpPr>
          <p:nvPr>
            <p:ph type="title"/>
          </p:nvPr>
        </p:nvSpPr>
        <p:spPr>
          <a:xfrm>
            <a:off x="1143001" y="393015"/>
            <a:ext cx="7086600" cy="1151113"/>
          </a:xfrm>
        </p:spPr>
        <p:txBody>
          <a:bodyPr/>
          <a:lstStyle/>
          <a:p>
            <a:r>
              <a:rPr lang="en-AU" dirty="0"/>
              <a:t>Why vote?</a:t>
            </a:r>
          </a:p>
        </p:txBody>
      </p:sp>
      <p:sp>
        <p:nvSpPr>
          <p:cNvPr id="5" name="Rectangle: Rounded Corners 4">
            <a:extLst>
              <a:ext uri="{FF2B5EF4-FFF2-40B4-BE49-F238E27FC236}">
                <a16:creationId xmlns:a16="http://schemas.microsoft.com/office/drawing/2014/main" id="{872908DC-796B-87DF-EE07-A2E83F933B63}"/>
              </a:ext>
            </a:extLst>
          </p:cNvPr>
          <p:cNvSpPr/>
          <p:nvPr/>
        </p:nvSpPr>
        <p:spPr>
          <a:xfrm>
            <a:off x="1279732"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7" name="Rectangle: Rounded Corners 6">
            <a:extLst>
              <a:ext uri="{FF2B5EF4-FFF2-40B4-BE49-F238E27FC236}">
                <a16:creationId xmlns:a16="http://schemas.microsoft.com/office/drawing/2014/main" id="{9B96FA51-17F3-C8EC-6F4E-301CD00AD526}"/>
              </a:ext>
            </a:extLst>
          </p:cNvPr>
          <p:cNvSpPr/>
          <p:nvPr/>
        </p:nvSpPr>
        <p:spPr>
          <a:xfrm>
            <a:off x="299418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want to make sure my thoughts and opinions are heard</a:t>
            </a:r>
          </a:p>
        </p:txBody>
      </p:sp>
      <p:sp>
        <p:nvSpPr>
          <p:cNvPr id="8" name="Rectangle: Rounded Corners 7">
            <a:extLst>
              <a:ext uri="{FF2B5EF4-FFF2-40B4-BE49-F238E27FC236}">
                <a16:creationId xmlns:a16="http://schemas.microsoft.com/office/drawing/2014/main" id="{0841C21B-EBC9-2E1E-9199-2E85F51B04D9}"/>
              </a:ext>
            </a:extLst>
          </p:cNvPr>
          <p:cNvSpPr/>
          <p:nvPr/>
        </p:nvSpPr>
        <p:spPr>
          <a:xfrm>
            <a:off x="299418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9" name="Rectangle: Rounded Corners 8">
            <a:extLst>
              <a:ext uri="{FF2B5EF4-FFF2-40B4-BE49-F238E27FC236}">
                <a16:creationId xmlns:a16="http://schemas.microsoft.com/office/drawing/2014/main" id="{2AFAF2C5-E58B-DA76-F8D9-AACDED86268A}"/>
              </a:ext>
            </a:extLst>
          </p:cNvPr>
          <p:cNvSpPr/>
          <p:nvPr/>
        </p:nvSpPr>
        <p:spPr>
          <a:xfrm>
            <a:off x="4663461"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my responsibility as a citizen </a:t>
            </a:r>
          </a:p>
        </p:txBody>
      </p:sp>
      <p:sp>
        <p:nvSpPr>
          <p:cNvPr id="10" name="Rectangle: Rounded Corners 9">
            <a:extLst>
              <a:ext uri="{FF2B5EF4-FFF2-40B4-BE49-F238E27FC236}">
                <a16:creationId xmlns:a16="http://schemas.microsoft.com/office/drawing/2014/main" id="{EC7AFEEA-E170-CFB8-3567-85F0D785ABE6}"/>
              </a:ext>
            </a:extLst>
          </p:cNvPr>
          <p:cNvSpPr/>
          <p:nvPr/>
        </p:nvSpPr>
        <p:spPr>
          <a:xfrm>
            <a:off x="4663461"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1" name="Rectangle: Rounded Corners 10">
            <a:extLst>
              <a:ext uri="{FF2B5EF4-FFF2-40B4-BE49-F238E27FC236}">
                <a16:creationId xmlns:a16="http://schemas.microsoft.com/office/drawing/2014/main" id="{D325E1E5-D553-4C4F-4D4F-A53D739FEA90}"/>
              </a:ext>
            </a:extLst>
          </p:cNvPr>
          <p:cNvSpPr/>
          <p:nvPr/>
        </p:nvSpPr>
        <p:spPr>
          <a:xfrm>
            <a:off x="629486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it’s compulsory</a:t>
            </a:r>
          </a:p>
        </p:txBody>
      </p:sp>
      <p:sp>
        <p:nvSpPr>
          <p:cNvPr id="12" name="Rectangle: Rounded Corners 11">
            <a:extLst>
              <a:ext uri="{FF2B5EF4-FFF2-40B4-BE49-F238E27FC236}">
                <a16:creationId xmlns:a16="http://schemas.microsoft.com/office/drawing/2014/main" id="{8CF233A1-7EB9-9F8C-7102-551A072F0B88}"/>
              </a:ext>
            </a:extLst>
          </p:cNvPr>
          <p:cNvSpPr/>
          <p:nvPr/>
        </p:nvSpPr>
        <p:spPr>
          <a:xfrm>
            <a:off x="629486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3" name="Rectangle: Rounded Corners 12">
            <a:extLst>
              <a:ext uri="{FF2B5EF4-FFF2-40B4-BE49-F238E27FC236}">
                <a16:creationId xmlns:a16="http://schemas.microsoft.com/office/drawing/2014/main" id="{1B05150E-DE4C-B7E8-C67B-E2C1A848FC9A}"/>
              </a:ext>
            </a:extLst>
          </p:cNvPr>
          <p:cNvSpPr/>
          <p:nvPr/>
        </p:nvSpPr>
        <p:spPr>
          <a:xfrm>
            <a:off x="8039181"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There are specific issues that I’m passionate about</a:t>
            </a:r>
          </a:p>
        </p:txBody>
      </p:sp>
      <p:sp>
        <p:nvSpPr>
          <p:cNvPr id="14" name="Rectangle: Rounded Corners 13">
            <a:extLst>
              <a:ext uri="{FF2B5EF4-FFF2-40B4-BE49-F238E27FC236}">
                <a16:creationId xmlns:a16="http://schemas.microsoft.com/office/drawing/2014/main" id="{FA5CC658-00DF-0371-7BA8-50184B213B89}"/>
              </a:ext>
            </a:extLst>
          </p:cNvPr>
          <p:cNvSpPr/>
          <p:nvPr/>
        </p:nvSpPr>
        <p:spPr>
          <a:xfrm>
            <a:off x="8039181"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7" name="Rectangle: Rounded Corners 16">
            <a:extLst>
              <a:ext uri="{FF2B5EF4-FFF2-40B4-BE49-F238E27FC236}">
                <a16:creationId xmlns:a16="http://schemas.microsoft.com/office/drawing/2014/main" id="{A9AC804C-1507-F5B4-FC55-FFBB17F8B963}"/>
              </a:ext>
            </a:extLst>
          </p:cNvPr>
          <p:cNvSpPr/>
          <p:nvPr/>
        </p:nvSpPr>
        <p:spPr>
          <a:xfrm>
            <a:off x="132363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300" dirty="0"/>
              <a:t>To have a say about who represents me and my community in Parliament</a:t>
            </a:r>
          </a:p>
        </p:txBody>
      </p:sp>
      <p:sp>
        <p:nvSpPr>
          <p:cNvPr id="18" name="Rectangle: Rounded Corners 17">
            <a:extLst>
              <a:ext uri="{FF2B5EF4-FFF2-40B4-BE49-F238E27FC236}">
                <a16:creationId xmlns:a16="http://schemas.microsoft.com/office/drawing/2014/main" id="{3D207790-BC49-ADD7-2A95-1B9C2D520AAA}"/>
              </a:ext>
            </a:extLst>
          </p:cNvPr>
          <p:cNvSpPr/>
          <p:nvPr/>
        </p:nvSpPr>
        <p:spPr>
          <a:xfrm>
            <a:off x="132363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19" name="Rectangle: Rounded Corners 18">
            <a:extLst>
              <a:ext uri="{FF2B5EF4-FFF2-40B4-BE49-F238E27FC236}">
                <a16:creationId xmlns:a16="http://schemas.microsoft.com/office/drawing/2014/main" id="{2443D0A4-1FC7-654E-55C8-1CB135648E6F}"/>
              </a:ext>
            </a:extLst>
          </p:cNvPr>
          <p:cNvSpPr/>
          <p:nvPr/>
        </p:nvSpPr>
        <p:spPr>
          <a:xfrm>
            <a:off x="302777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If I’m not happy about decisions being made, I can vote for different people</a:t>
            </a:r>
          </a:p>
        </p:txBody>
      </p:sp>
      <p:sp>
        <p:nvSpPr>
          <p:cNvPr id="20" name="Rectangle: Rounded Corners 19">
            <a:extLst>
              <a:ext uri="{FF2B5EF4-FFF2-40B4-BE49-F238E27FC236}">
                <a16:creationId xmlns:a16="http://schemas.microsoft.com/office/drawing/2014/main" id="{91A3634D-9902-DBFA-B1B0-F0AFEDAF942C}"/>
              </a:ext>
            </a:extLst>
          </p:cNvPr>
          <p:cNvSpPr/>
          <p:nvPr/>
        </p:nvSpPr>
        <p:spPr>
          <a:xfrm>
            <a:off x="302777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21" name="Rectangle: Rounded Corners 20">
            <a:extLst>
              <a:ext uri="{FF2B5EF4-FFF2-40B4-BE49-F238E27FC236}">
                <a16:creationId xmlns:a16="http://schemas.microsoft.com/office/drawing/2014/main" id="{7A37A8DE-DFE5-8D1F-BE50-9BB621C2DEBE}"/>
              </a:ext>
            </a:extLst>
          </p:cNvPr>
          <p:cNvSpPr/>
          <p:nvPr/>
        </p:nvSpPr>
        <p:spPr>
          <a:xfrm>
            <a:off x="4664582"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what happens in Australia matters to me</a:t>
            </a:r>
          </a:p>
        </p:txBody>
      </p:sp>
      <p:sp>
        <p:nvSpPr>
          <p:cNvPr id="22" name="Rectangle: Rounded Corners 21">
            <a:extLst>
              <a:ext uri="{FF2B5EF4-FFF2-40B4-BE49-F238E27FC236}">
                <a16:creationId xmlns:a16="http://schemas.microsoft.com/office/drawing/2014/main" id="{242013E9-8385-D44D-B5ED-15B1BEB97A1A}"/>
              </a:ext>
            </a:extLst>
          </p:cNvPr>
          <p:cNvSpPr/>
          <p:nvPr/>
        </p:nvSpPr>
        <p:spPr>
          <a:xfrm>
            <a:off x="4664582"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23" name="Rectangle: Rounded Corners 22">
            <a:extLst>
              <a:ext uri="{FF2B5EF4-FFF2-40B4-BE49-F238E27FC236}">
                <a16:creationId xmlns:a16="http://schemas.microsoft.com/office/drawing/2014/main" id="{219F97EC-B617-D946-0F85-6D240E7AFDA7}"/>
              </a:ext>
            </a:extLst>
          </p:cNvPr>
          <p:cNvSpPr/>
          <p:nvPr/>
        </p:nvSpPr>
        <p:spPr>
          <a:xfrm>
            <a:off x="6291750"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600" dirty="0"/>
              <a:t>It’s a chance to impact the laws I have to follow</a:t>
            </a:r>
          </a:p>
        </p:txBody>
      </p:sp>
      <p:sp>
        <p:nvSpPr>
          <p:cNvPr id="24" name="Rectangle: Rounded Corners 23">
            <a:extLst>
              <a:ext uri="{FF2B5EF4-FFF2-40B4-BE49-F238E27FC236}">
                <a16:creationId xmlns:a16="http://schemas.microsoft.com/office/drawing/2014/main" id="{55616E02-4093-32A4-8217-A0483BB27FA3}"/>
              </a:ext>
            </a:extLst>
          </p:cNvPr>
          <p:cNvSpPr/>
          <p:nvPr/>
        </p:nvSpPr>
        <p:spPr>
          <a:xfrm>
            <a:off x="6291750"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2" name="Rectangle: Rounded Corners 1">
            <a:extLst>
              <a:ext uri="{FF2B5EF4-FFF2-40B4-BE49-F238E27FC236}">
                <a16:creationId xmlns:a16="http://schemas.microsoft.com/office/drawing/2014/main" id="{57EFB903-61D8-7561-107D-A13FDFC561D1}"/>
              </a:ext>
            </a:extLst>
          </p:cNvPr>
          <p:cNvSpPr/>
          <p:nvPr/>
        </p:nvSpPr>
        <p:spPr>
          <a:xfrm>
            <a:off x="8039181" y="409308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We haven’t always been able to – now it’s important to take the opportunity</a:t>
            </a:r>
          </a:p>
        </p:txBody>
      </p:sp>
      <p:sp>
        <p:nvSpPr>
          <p:cNvPr id="15" name="Rectangle: Rounded Corners 14">
            <a:extLst>
              <a:ext uri="{FF2B5EF4-FFF2-40B4-BE49-F238E27FC236}">
                <a16:creationId xmlns:a16="http://schemas.microsoft.com/office/drawing/2014/main" id="{D0169AD1-119D-0C79-463A-A676B8861DFD}"/>
              </a:ext>
            </a:extLst>
          </p:cNvPr>
          <p:cNvSpPr/>
          <p:nvPr/>
        </p:nvSpPr>
        <p:spPr>
          <a:xfrm>
            <a:off x="8039181"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3" name="Rectangle: Rounded Corners 2">
            <a:extLst>
              <a:ext uri="{FF2B5EF4-FFF2-40B4-BE49-F238E27FC236}">
                <a16:creationId xmlns:a16="http://schemas.microsoft.com/office/drawing/2014/main" id="{C01A02DC-A2C3-6CD9-BAA1-46ECD4CD0313}"/>
              </a:ext>
            </a:extLst>
          </p:cNvPr>
          <p:cNvSpPr/>
          <p:nvPr/>
        </p:nvSpPr>
        <p:spPr>
          <a:xfrm>
            <a:off x="9619781" y="1749111"/>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28" name="Rectangle: Rounded Corners 27">
            <a:extLst>
              <a:ext uri="{FF2B5EF4-FFF2-40B4-BE49-F238E27FC236}">
                <a16:creationId xmlns:a16="http://schemas.microsoft.com/office/drawing/2014/main" id="{8F74FF49-266C-B206-D311-526276D68CE0}"/>
              </a:ext>
            </a:extLst>
          </p:cNvPr>
          <p:cNvSpPr/>
          <p:nvPr/>
        </p:nvSpPr>
        <p:spPr>
          <a:xfrm>
            <a:off x="9666349"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Tree>
    <p:extLst>
      <p:ext uri="{BB962C8B-B14F-4D97-AF65-F5344CB8AC3E}">
        <p14:creationId xmlns:p14="http://schemas.microsoft.com/office/powerpoint/2010/main" val="165246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500"/>
                                        <p:tgtEl>
                                          <p:spTgt spid="5"/>
                                        </p:tgtEl>
                                      </p:cBhvr>
                                    </p:animEffect>
                                    <p:anim calcmode="lin" valueType="num">
                                      <p:cBhvr>
                                        <p:cTn id="7" dur="5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
                                        <p:tgtEl>
                                          <p:spTgt spid="5"/>
                                        </p:tgtEl>
                                        <p:attrNameLst>
                                          <p:attrName>ppt_h</p:attrName>
                                        </p:attrNameLst>
                                      </p:cBhvr>
                                      <p:tavLst>
                                        <p:tav tm="0">
                                          <p:val>
                                            <p:strVal val="ppt_h"/>
                                          </p:val>
                                        </p:tav>
                                        <p:tav tm="100000">
                                          <p:val>
                                            <p:strVal val="ppt_h"/>
                                          </p:val>
                                        </p:tav>
                                      </p:tavLst>
                                    </p:anim>
                                    <p:set>
                                      <p:cBhvr>
                                        <p:cTn id="9" dur="1" fill="hold">
                                          <p:stCondLst>
                                            <p:cond delay="499"/>
                                          </p:stCondLst>
                                        </p:cTn>
                                        <p:tgtEl>
                                          <p:spTgt spid="5"/>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grpId="0" nodeType="clickEffect">
                                  <p:stCondLst>
                                    <p:cond delay="0"/>
                                  </p:stCondLst>
                                  <p:childTnLst>
                                    <p:animEffect transition="out" filter="fade">
                                      <p:cBhvr>
                                        <p:cTn id="13" dur="500"/>
                                        <p:tgtEl>
                                          <p:spTgt spid="8"/>
                                        </p:tgtEl>
                                      </p:cBhvr>
                                    </p:animEffect>
                                    <p:anim calcmode="lin" valueType="num">
                                      <p:cBhvr>
                                        <p:cTn id="14" dur="5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500"/>
                                        <p:tgtEl>
                                          <p:spTgt spid="8"/>
                                        </p:tgtEl>
                                        <p:attrNameLst>
                                          <p:attrName>ppt_h</p:attrName>
                                        </p:attrNameLst>
                                      </p:cBhvr>
                                      <p:tavLst>
                                        <p:tav tm="0">
                                          <p:val>
                                            <p:strVal val="ppt_h"/>
                                          </p:val>
                                        </p:tav>
                                        <p:tav tm="100000">
                                          <p:val>
                                            <p:strVal val="ppt_h"/>
                                          </p:val>
                                        </p:tav>
                                      </p:tavLst>
                                    </p:anim>
                                    <p:set>
                                      <p:cBhvr>
                                        <p:cTn id="16" dur="1" fill="hold">
                                          <p:stCondLst>
                                            <p:cond delay="499"/>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grpId="0" nodeType="clickEffect">
                                  <p:stCondLst>
                                    <p:cond delay="0"/>
                                  </p:stCondLst>
                                  <p:childTnLst>
                                    <p:animEffect transition="out" filter="fade">
                                      <p:cBhvr>
                                        <p:cTn id="20" dur="500"/>
                                        <p:tgtEl>
                                          <p:spTgt spid="10"/>
                                        </p:tgtEl>
                                      </p:cBhvr>
                                    </p:animEffect>
                                    <p:anim calcmode="lin" valueType="num">
                                      <p:cBhvr>
                                        <p:cTn id="21"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500"/>
                                        <p:tgtEl>
                                          <p:spTgt spid="10"/>
                                        </p:tgtEl>
                                        <p:attrNameLst>
                                          <p:attrName>ppt_h</p:attrName>
                                        </p:attrNameLst>
                                      </p:cBhvr>
                                      <p:tavLst>
                                        <p:tav tm="0">
                                          <p:val>
                                            <p:strVal val="ppt_h"/>
                                          </p:val>
                                        </p:tav>
                                        <p:tav tm="100000">
                                          <p:val>
                                            <p:strVal val="ppt_h"/>
                                          </p:val>
                                        </p:tav>
                                      </p:tavLst>
                                    </p:anim>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grpId="0" nodeType="clickEffect">
                                  <p:stCondLst>
                                    <p:cond delay="0"/>
                                  </p:stCondLst>
                                  <p:childTnLst>
                                    <p:animEffect transition="out" filter="fade">
                                      <p:cBhvr>
                                        <p:cTn id="27" dur="500"/>
                                        <p:tgtEl>
                                          <p:spTgt spid="12"/>
                                        </p:tgtEl>
                                      </p:cBhvr>
                                    </p:animEffect>
                                    <p:anim calcmode="lin" valueType="num">
                                      <p:cBhvr>
                                        <p:cTn id="28" dur="500"/>
                                        <p:tgtEl>
                                          <p:spTgt spid="1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500"/>
                                        <p:tgtEl>
                                          <p:spTgt spid="12"/>
                                        </p:tgtEl>
                                        <p:attrNameLst>
                                          <p:attrName>ppt_h</p:attrName>
                                        </p:attrNameLst>
                                      </p:cBhvr>
                                      <p:tavLst>
                                        <p:tav tm="0">
                                          <p:val>
                                            <p:strVal val="ppt_h"/>
                                          </p:val>
                                        </p:tav>
                                        <p:tav tm="100000">
                                          <p:val>
                                            <p:strVal val="ppt_h"/>
                                          </p:val>
                                        </p:tav>
                                      </p:tavLst>
                                    </p:anim>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xit" presetSubtype="0" fill="hold" grpId="0" nodeType="clickEffect">
                                  <p:stCondLst>
                                    <p:cond delay="0"/>
                                  </p:stCondLst>
                                  <p:childTnLst>
                                    <p:animEffect transition="out" filter="fade">
                                      <p:cBhvr>
                                        <p:cTn id="34" dur="500"/>
                                        <p:tgtEl>
                                          <p:spTgt spid="14"/>
                                        </p:tgtEl>
                                      </p:cBhvr>
                                    </p:animEffect>
                                    <p:anim calcmode="lin" valueType="num">
                                      <p:cBhvr>
                                        <p:cTn id="35" dur="5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6" dur="500"/>
                                        <p:tgtEl>
                                          <p:spTgt spid="14"/>
                                        </p:tgtEl>
                                        <p:attrNameLst>
                                          <p:attrName>ppt_h</p:attrName>
                                        </p:attrNameLst>
                                      </p:cBhvr>
                                      <p:tavLst>
                                        <p:tav tm="0">
                                          <p:val>
                                            <p:strVal val="ppt_h"/>
                                          </p:val>
                                        </p:tav>
                                        <p:tav tm="100000">
                                          <p:val>
                                            <p:strVal val="ppt_h"/>
                                          </p:val>
                                        </p:tav>
                                      </p:tavLst>
                                    </p:anim>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5" presetClass="exit" presetSubtype="0" fill="hold" grpId="0" nodeType="clickEffect">
                                  <p:stCondLst>
                                    <p:cond delay="0"/>
                                  </p:stCondLst>
                                  <p:childTnLst>
                                    <p:animEffect transition="out" filter="fade">
                                      <p:cBhvr>
                                        <p:cTn id="41" dur="500"/>
                                        <p:tgtEl>
                                          <p:spTgt spid="3"/>
                                        </p:tgtEl>
                                      </p:cBhvr>
                                    </p:animEffect>
                                    <p:anim calcmode="lin" valueType="num">
                                      <p:cBhvr>
                                        <p:cTn id="42" dur="5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500"/>
                                        <p:tgtEl>
                                          <p:spTgt spid="3"/>
                                        </p:tgtEl>
                                        <p:attrNameLst>
                                          <p:attrName>ppt_h</p:attrName>
                                        </p:attrNameLst>
                                      </p:cBhvr>
                                      <p:tavLst>
                                        <p:tav tm="0">
                                          <p:val>
                                            <p:strVal val="ppt_h"/>
                                          </p:val>
                                        </p:tav>
                                        <p:tav tm="100000">
                                          <p:val>
                                            <p:strVal val="ppt_h"/>
                                          </p:val>
                                        </p:tav>
                                      </p:tavLst>
                                    </p:anim>
                                    <p:set>
                                      <p:cBhvr>
                                        <p:cTn id="44" dur="1" fill="hold">
                                          <p:stCondLst>
                                            <p:cond delay="499"/>
                                          </p:stCondLst>
                                        </p:cTn>
                                        <p:tgtEl>
                                          <p:spTgt spid="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5" presetClass="exit" presetSubtype="0" fill="hold" grpId="0" nodeType="clickEffect">
                                  <p:stCondLst>
                                    <p:cond delay="0"/>
                                  </p:stCondLst>
                                  <p:childTnLst>
                                    <p:animEffect transition="out" filter="fade">
                                      <p:cBhvr>
                                        <p:cTn id="48" dur="500"/>
                                        <p:tgtEl>
                                          <p:spTgt spid="18"/>
                                        </p:tgtEl>
                                      </p:cBhvr>
                                    </p:animEffect>
                                    <p:anim calcmode="lin" valueType="num">
                                      <p:cBhvr>
                                        <p:cTn id="49" dur="500"/>
                                        <p:tgtEl>
                                          <p:spTgt spid="1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18"/>
                                        </p:tgtEl>
                                        <p:attrNameLst>
                                          <p:attrName>ppt_h</p:attrName>
                                        </p:attrNameLst>
                                      </p:cBhvr>
                                      <p:tavLst>
                                        <p:tav tm="0">
                                          <p:val>
                                            <p:strVal val="ppt_h"/>
                                          </p:val>
                                        </p:tav>
                                        <p:tav tm="100000">
                                          <p:val>
                                            <p:strVal val="ppt_h"/>
                                          </p:val>
                                        </p:tav>
                                      </p:tavLst>
                                    </p:anim>
                                    <p:set>
                                      <p:cBhvr>
                                        <p:cTn id="51" dur="1" fill="hold">
                                          <p:stCondLst>
                                            <p:cond delay="499"/>
                                          </p:stCondLst>
                                        </p:cTn>
                                        <p:tgtEl>
                                          <p:spTgt spid="1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5" presetClass="exit" presetSubtype="0" fill="hold" grpId="0" nodeType="clickEffect">
                                  <p:stCondLst>
                                    <p:cond delay="0"/>
                                  </p:stCondLst>
                                  <p:childTnLst>
                                    <p:animEffect transition="out" filter="fade">
                                      <p:cBhvr>
                                        <p:cTn id="55" dur="500"/>
                                        <p:tgtEl>
                                          <p:spTgt spid="20"/>
                                        </p:tgtEl>
                                      </p:cBhvr>
                                    </p:animEffect>
                                    <p:anim calcmode="lin" valueType="num">
                                      <p:cBhvr>
                                        <p:cTn id="56" dur="500"/>
                                        <p:tgtEl>
                                          <p:spTgt spid="2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500"/>
                                        <p:tgtEl>
                                          <p:spTgt spid="20"/>
                                        </p:tgtEl>
                                        <p:attrNameLst>
                                          <p:attrName>ppt_h</p:attrName>
                                        </p:attrNameLst>
                                      </p:cBhvr>
                                      <p:tavLst>
                                        <p:tav tm="0">
                                          <p:val>
                                            <p:strVal val="ppt_h"/>
                                          </p:val>
                                        </p:tav>
                                        <p:tav tm="100000">
                                          <p:val>
                                            <p:strVal val="ppt_h"/>
                                          </p:val>
                                        </p:tav>
                                      </p:tavLst>
                                    </p:anim>
                                    <p:set>
                                      <p:cBhvr>
                                        <p:cTn id="58" dur="1" fill="hold">
                                          <p:stCondLst>
                                            <p:cond delay="499"/>
                                          </p:stCondLst>
                                        </p:cTn>
                                        <p:tgtEl>
                                          <p:spTgt spid="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500"/>
                                        <p:tgtEl>
                                          <p:spTgt spid="22"/>
                                        </p:tgtEl>
                                      </p:cBhvr>
                                    </p:animEffect>
                                    <p:anim calcmode="lin" valueType="num">
                                      <p:cBhvr>
                                        <p:cTn id="63" dur="500"/>
                                        <p:tgtEl>
                                          <p:spTgt spid="2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500"/>
                                        <p:tgtEl>
                                          <p:spTgt spid="22"/>
                                        </p:tgtEl>
                                        <p:attrNameLst>
                                          <p:attrName>ppt_h</p:attrName>
                                        </p:attrNameLst>
                                      </p:cBhvr>
                                      <p:tavLst>
                                        <p:tav tm="0">
                                          <p:val>
                                            <p:strVal val="ppt_h"/>
                                          </p:val>
                                        </p:tav>
                                        <p:tav tm="100000">
                                          <p:val>
                                            <p:strVal val="ppt_h"/>
                                          </p:val>
                                        </p:tav>
                                      </p:tavLst>
                                    </p:anim>
                                    <p:set>
                                      <p:cBhvr>
                                        <p:cTn id="65" dur="1" fill="hold">
                                          <p:stCondLst>
                                            <p:cond delay="499"/>
                                          </p:stCondLst>
                                        </p:cTn>
                                        <p:tgtEl>
                                          <p:spTgt spid="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5" presetClass="exit" presetSubtype="0" fill="hold" grpId="0" nodeType="clickEffect">
                                  <p:stCondLst>
                                    <p:cond delay="0"/>
                                  </p:stCondLst>
                                  <p:childTnLst>
                                    <p:animEffect transition="out" filter="fade">
                                      <p:cBhvr>
                                        <p:cTn id="69" dur="500"/>
                                        <p:tgtEl>
                                          <p:spTgt spid="24"/>
                                        </p:tgtEl>
                                      </p:cBhvr>
                                    </p:animEffect>
                                    <p:anim calcmode="lin" valueType="num">
                                      <p:cBhvr>
                                        <p:cTn id="70" dur="500"/>
                                        <p:tgtEl>
                                          <p:spTgt spid="2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1" dur="500"/>
                                        <p:tgtEl>
                                          <p:spTgt spid="24"/>
                                        </p:tgtEl>
                                        <p:attrNameLst>
                                          <p:attrName>ppt_h</p:attrName>
                                        </p:attrNameLst>
                                      </p:cBhvr>
                                      <p:tavLst>
                                        <p:tav tm="0">
                                          <p:val>
                                            <p:strVal val="ppt_h"/>
                                          </p:val>
                                        </p:tav>
                                        <p:tav tm="100000">
                                          <p:val>
                                            <p:strVal val="ppt_h"/>
                                          </p:val>
                                        </p:tav>
                                      </p:tavLst>
                                    </p:anim>
                                    <p:set>
                                      <p:cBhvr>
                                        <p:cTn id="72" dur="1" fill="hold">
                                          <p:stCondLst>
                                            <p:cond delay="499"/>
                                          </p:stCondLst>
                                        </p:cTn>
                                        <p:tgtEl>
                                          <p:spTgt spid="2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5" presetClass="exit" presetSubtype="0" fill="hold" grpId="0" nodeType="clickEffect">
                                  <p:stCondLst>
                                    <p:cond delay="0"/>
                                  </p:stCondLst>
                                  <p:childTnLst>
                                    <p:animEffect transition="out" filter="fade">
                                      <p:cBhvr>
                                        <p:cTn id="76" dur="500"/>
                                        <p:tgtEl>
                                          <p:spTgt spid="15"/>
                                        </p:tgtEl>
                                      </p:cBhvr>
                                    </p:animEffect>
                                    <p:anim calcmode="lin" valueType="num">
                                      <p:cBhvr>
                                        <p:cTn id="77" dur="500"/>
                                        <p:tgtEl>
                                          <p:spTgt spid="1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500"/>
                                        <p:tgtEl>
                                          <p:spTgt spid="15"/>
                                        </p:tgtEl>
                                        <p:attrNameLst>
                                          <p:attrName>ppt_h</p:attrName>
                                        </p:attrNameLst>
                                      </p:cBhvr>
                                      <p:tavLst>
                                        <p:tav tm="0">
                                          <p:val>
                                            <p:strVal val="ppt_h"/>
                                          </p:val>
                                        </p:tav>
                                        <p:tav tm="100000">
                                          <p:val>
                                            <p:strVal val="ppt_h"/>
                                          </p:val>
                                        </p:tav>
                                      </p:tavLst>
                                    </p:anim>
                                    <p:set>
                                      <p:cBhvr>
                                        <p:cTn id="79" dur="1" fill="hold">
                                          <p:stCondLst>
                                            <p:cond delay="499"/>
                                          </p:stCondLst>
                                        </p:cTn>
                                        <p:tgtEl>
                                          <p:spTgt spid="1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5" presetClass="exit" presetSubtype="0" fill="hold" grpId="0" nodeType="clickEffect">
                                  <p:stCondLst>
                                    <p:cond delay="0"/>
                                  </p:stCondLst>
                                  <p:childTnLst>
                                    <p:animEffect transition="out" filter="fade">
                                      <p:cBhvr>
                                        <p:cTn id="83" dur="500"/>
                                        <p:tgtEl>
                                          <p:spTgt spid="28"/>
                                        </p:tgtEl>
                                      </p:cBhvr>
                                    </p:animEffect>
                                    <p:anim calcmode="lin" valueType="num">
                                      <p:cBhvr>
                                        <p:cTn id="84" dur="5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5" dur="500"/>
                                        <p:tgtEl>
                                          <p:spTgt spid="28"/>
                                        </p:tgtEl>
                                        <p:attrNameLst>
                                          <p:attrName>ppt_h</p:attrName>
                                        </p:attrNameLst>
                                      </p:cBhvr>
                                      <p:tavLst>
                                        <p:tav tm="0">
                                          <p:val>
                                            <p:strVal val="ppt_h"/>
                                          </p:val>
                                        </p:tav>
                                        <p:tav tm="100000">
                                          <p:val>
                                            <p:strVal val="ppt_h"/>
                                          </p:val>
                                        </p:tav>
                                      </p:tavLst>
                                    </p:anim>
                                    <p:set>
                                      <p:cBhvr>
                                        <p:cTn id="86"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P spid="14" grpId="0" animBg="1"/>
      <p:bldP spid="18" grpId="0" animBg="1"/>
      <p:bldP spid="20" grpId="0" animBg="1"/>
      <p:bldP spid="22" grpId="0" animBg="1"/>
      <p:bldP spid="24" grpId="0" animBg="1"/>
      <p:bldP spid="15" grpId="0" animBg="1"/>
      <p:bldP spid="3"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D84A1-8500-280B-147E-49D047E2A807}"/>
              </a:ext>
            </a:extLst>
          </p:cNvPr>
          <p:cNvSpPr>
            <a:spLocks noGrp="1"/>
          </p:cNvSpPr>
          <p:nvPr>
            <p:ph type="title"/>
          </p:nvPr>
        </p:nvSpPr>
        <p:spPr/>
        <p:txBody>
          <a:bodyPr/>
          <a:lstStyle/>
          <a:p>
            <a:r>
              <a:rPr lang="en-AU" dirty="0"/>
              <a:t>Parliament vs Government</a:t>
            </a:r>
          </a:p>
        </p:txBody>
      </p:sp>
      <p:sp>
        <p:nvSpPr>
          <p:cNvPr id="3" name="Content Placeholder 2">
            <a:extLst>
              <a:ext uri="{FF2B5EF4-FFF2-40B4-BE49-F238E27FC236}">
                <a16:creationId xmlns:a16="http://schemas.microsoft.com/office/drawing/2014/main" id="{AC4B8FC3-E561-40B8-7D43-D2234D7B4E33}"/>
              </a:ext>
            </a:extLst>
          </p:cNvPr>
          <p:cNvSpPr>
            <a:spLocks noGrp="1"/>
          </p:cNvSpPr>
          <p:nvPr>
            <p:ph sz="half" idx="1"/>
          </p:nvPr>
        </p:nvSpPr>
        <p:spPr>
          <a:xfrm>
            <a:off x="838200" y="4313382"/>
            <a:ext cx="4528127" cy="1863579"/>
          </a:xfrm>
        </p:spPr>
        <p:txBody>
          <a:bodyPr>
            <a:normAutofit lnSpcReduction="10000"/>
          </a:bodyPr>
          <a:lstStyle/>
          <a:p>
            <a:pPr marL="0" indent="0" rtl="0">
              <a:buNone/>
            </a:pPr>
            <a:r>
              <a:rPr lang="en-AU" dirty="0"/>
              <a:t>Australia’s </a:t>
            </a:r>
            <a:r>
              <a:rPr lang="en-AU" b="1" dirty="0"/>
              <a:t>Parliament</a:t>
            </a:r>
            <a:r>
              <a:rPr lang="en-AU" dirty="0"/>
              <a:t> sits in Canberra. It includes people from across Australia who have been elected as our representatives.</a:t>
            </a:r>
          </a:p>
          <a:p>
            <a:pPr marL="0" indent="0">
              <a:buNone/>
            </a:pPr>
            <a:endParaRPr lang="en-AU" dirty="0"/>
          </a:p>
        </p:txBody>
      </p:sp>
      <p:sp>
        <p:nvSpPr>
          <p:cNvPr id="4" name="Content Placeholder 3">
            <a:extLst>
              <a:ext uri="{FF2B5EF4-FFF2-40B4-BE49-F238E27FC236}">
                <a16:creationId xmlns:a16="http://schemas.microsoft.com/office/drawing/2014/main" id="{E9AE102A-2BF4-1563-18A9-71684FD9CDEB}"/>
              </a:ext>
            </a:extLst>
          </p:cNvPr>
          <p:cNvSpPr>
            <a:spLocks noGrp="1"/>
          </p:cNvSpPr>
          <p:nvPr>
            <p:ph sz="half" idx="2"/>
          </p:nvPr>
        </p:nvSpPr>
        <p:spPr>
          <a:xfrm>
            <a:off x="6611946" y="4313382"/>
            <a:ext cx="4741853" cy="1863580"/>
          </a:xfrm>
        </p:spPr>
        <p:txBody>
          <a:bodyPr>
            <a:normAutofit lnSpcReduction="10000"/>
          </a:bodyPr>
          <a:lstStyle/>
          <a:p>
            <a:pPr marL="0" indent="0">
              <a:buNone/>
            </a:pPr>
            <a:r>
              <a:rPr lang="en-AU" dirty="0"/>
              <a:t>The party or group of parties with more than half the representatives in the House of Representatives is known as the </a:t>
            </a:r>
            <a:r>
              <a:rPr lang="en-AU" b="1" dirty="0"/>
              <a:t>government</a:t>
            </a:r>
          </a:p>
          <a:p>
            <a:endParaRPr lang="en-AU" dirty="0"/>
          </a:p>
        </p:txBody>
      </p:sp>
      <p:graphicFrame>
        <p:nvGraphicFramePr>
          <p:cNvPr id="7" name="Chart 6">
            <a:extLst>
              <a:ext uri="{FF2B5EF4-FFF2-40B4-BE49-F238E27FC236}">
                <a16:creationId xmlns:a16="http://schemas.microsoft.com/office/drawing/2014/main" id="{F927F598-FE0C-52DD-5150-F9D3DF60CF6D}"/>
              </a:ext>
            </a:extLst>
          </p:cNvPr>
          <p:cNvGraphicFramePr/>
          <p:nvPr>
            <p:extLst>
              <p:ext uri="{D42A27DB-BD31-4B8C-83A1-F6EECF244321}">
                <p14:modId xmlns:p14="http://schemas.microsoft.com/office/powerpoint/2010/main" val="1538242553"/>
              </p:ext>
            </p:extLst>
          </p:nvPr>
        </p:nvGraphicFramePr>
        <p:xfrm>
          <a:off x="2946027" y="1690688"/>
          <a:ext cx="2081599" cy="2279912"/>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descr="A white building with a flag on top&#10;&#10;Description automatically generated">
            <a:extLst>
              <a:ext uri="{FF2B5EF4-FFF2-40B4-BE49-F238E27FC236}">
                <a16:creationId xmlns:a16="http://schemas.microsoft.com/office/drawing/2014/main" id="{446EADA5-DDCC-3593-0422-769D8CE8E33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1136901" y="2874166"/>
            <a:ext cx="1582334" cy="1325563"/>
          </a:xfrm>
          <a:prstGeom prst="rect">
            <a:avLst/>
          </a:prstGeom>
        </p:spPr>
      </p:pic>
      <p:graphicFrame>
        <p:nvGraphicFramePr>
          <p:cNvPr id="11" name="Chart 10">
            <a:extLst>
              <a:ext uri="{FF2B5EF4-FFF2-40B4-BE49-F238E27FC236}">
                <a16:creationId xmlns:a16="http://schemas.microsoft.com/office/drawing/2014/main" id="{4BEE4E8E-E114-77BC-98CF-E0C62EE6D21D}"/>
              </a:ext>
            </a:extLst>
          </p:cNvPr>
          <p:cNvGraphicFramePr/>
          <p:nvPr>
            <p:extLst>
              <p:ext uri="{D42A27DB-BD31-4B8C-83A1-F6EECF244321}">
                <p14:modId xmlns:p14="http://schemas.microsoft.com/office/powerpoint/2010/main" val="1067141728"/>
              </p:ext>
            </p:extLst>
          </p:nvPr>
        </p:nvGraphicFramePr>
        <p:xfrm>
          <a:off x="6611947" y="2313770"/>
          <a:ext cx="1746962" cy="1656830"/>
        </p:xfrm>
        <a:graphic>
          <a:graphicData uri="http://schemas.openxmlformats.org/drawingml/2006/chart">
            <c:chart xmlns:c="http://schemas.openxmlformats.org/drawingml/2006/chart" xmlns:r="http://schemas.openxmlformats.org/officeDocument/2006/relationships" r:id="rId5"/>
          </a:graphicData>
        </a:graphic>
      </p:graphicFrame>
      <p:cxnSp>
        <p:nvCxnSpPr>
          <p:cNvPr id="14" name="Straight Arrow Connector 13">
            <a:extLst>
              <a:ext uri="{FF2B5EF4-FFF2-40B4-BE49-F238E27FC236}">
                <a16:creationId xmlns:a16="http://schemas.microsoft.com/office/drawing/2014/main" id="{4E307CEC-D00D-4CF4-76C0-172FC4DB331C}"/>
              </a:ext>
            </a:extLst>
          </p:cNvPr>
          <p:cNvCxnSpPr>
            <a:cxnSpLocks/>
          </p:cNvCxnSpPr>
          <p:nvPr/>
        </p:nvCxnSpPr>
        <p:spPr>
          <a:xfrm>
            <a:off x="2764460" y="2377057"/>
            <a:ext cx="539087" cy="307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B76FA25-0A73-7235-EC0F-C06277A3DA4E}"/>
              </a:ext>
            </a:extLst>
          </p:cNvPr>
          <p:cNvPicPr>
            <a:picLocks noChangeAspect="1"/>
          </p:cNvPicPr>
          <p:nvPr/>
        </p:nvPicPr>
        <p:blipFill>
          <a:blip r:embed="rId6"/>
          <a:stretch>
            <a:fillRect/>
          </a:stretch>
        </p:blipFill>
        <p:spPr>
          <a:xfrm>
            <a:off x="1318468" y="1763317"/>
            <a:ext cx="1219200" cy="943897"/>
          </a:xfrm>
          <a:prstGeom prst="rect">
            <a:avLst/>
          </a:prstGeom>
        </p:spPr>
      </p:pic>
      <p:pic>
        <p:nvPicPr>
          <p:cNvPr id="18" name="Picture 17">
            <a:extLst>
              <a:ext uri="{FF2B5EF4-FFF2-40B4-BE49-F238E27FC236}">
                <a16:creationId xmlns:a16="http://schemas.microsoft.com/office/drawing/2014/main" id="{0CBE5532-3C15-8AD9-39DF-8C71001496D7}"/>
              </a:ext>
            </a:extLst>
          </p:cNvPr>
          <p:cNvPicPr>
            <a:picLocks noChangeAspect="1"/>
          </p:cNvPicPr>
          <p:nvPr/>
        </p:nvPicPr>
        <p:blipFill>
          <a:blip r:embed="rId7"/>
          <a:stretch>
            <a:fillRect/>
          </a:stretch>
        </p:blipFill>
        <p:spPr>
          <a:xfrm>
            <a:off x="8763000" y="1880528"/>
            <a:ext cx="1415845" cy="993058"/>
          </a:xfrm>
          <a:prstGeom prst="rect">
            <a:avLst/>
          </a:prstGeom>
        </p:spPr>
      </p:pic>
      <p:pic>
        <p:nvPicPr>
          <p:cNvPr id="20" name="Picture 19">
            <a:extLst>
              <a:ext uri="{FF2B5EF4-FFF2-40B4-BE49-F238E27FC236}">
                <a16:creationId xmlns:a16="http://schemas.microsoft.com/office/drawing/2014/main" id="{5E6045AA-57A2-E767-866E-6C428DD93F97}"/>
              </a:ext>
            </a:extLst>
          </p:cNvPr>
          <p:cNvPicPr>
            <a:picLocks noChangeAspect="1"/>
          </p:cNvPicPr>
          <p:nvPr/>
        </p:nvPicPr>
        <p:blipFill>
          <a:blip r:embed="rId8"/>
          <a:stretch>
            <a:fillRect/>
          </a:stretch>
        </p:blipFill>
        <p:spPr>
          <a:xfrm>
            <a:off x="8762999" y="3205438"/>
            <a:ext cx="1415845" cy="934065"/>
          </a:xfrm>
          <a:prstGeom prst="rect">
            <a:avLst/>
          </a:prstGeom>
        </p:spPr>
      </p:pic>
    </p:spTree>
    <p:extLst>
      <p:ext uri="{BB962C8B-B14F-4D97-AF65-F5344CB8AC3E}">
        <p14:creationId xmlns:p14="http://schemas.microsoft.com/office/powerpoint/2010/main" val="40976849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
        <a:cs typeface=""/>
      </a:majorFont>
      <a:minorFont>
        <a:latin typeface="HelveticaNeueLT Std Lt"/>
        <a:ea typeface=""/>
        <a:cs typeface=""/>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A3564754</value>
    </field>
    <field name="Objective-Title">
      <value order="0">Presentation - First Nations Yarn and Learn session</value>
    </field>
    <field name="Objective-Description">
      <value order="0">Voting in HoR, Voting activity, Voting in Senate. (No background info, working for AEC, Stop and Consider etc)</value>
    </field>
    <field name="Objective-CreationStamp">
      <value order="0">2023-12-22T02:22:11Z</value>
    </field>
    <field name="Objective-IsApproved">
      <value order="0">false</value>
    </field>
    <field name="Objective-IsPublished">
      <value order="0">true</value>
    </field>
    <field name="Objective-DatePublished">
      <value order="0">2024-12-13T03:13:34Z</value>
    </field>
    <field name="Objective-ModificationStamp">
      <value order="0">2024-12-13T03:13:34Z</value>
    </field>
    <field name="Objective-Owner">
      <value order="0">Nell Rooney</value>
    </field>
    <field name="Objective-Path">
      <value order="0">Objective Global Folder:AEC File Plan:Deputy Electoral Commissioner:Communications, Education and Engagement Branch:Electoral Education:Community Education:Electoral Education:First Nations:Website Yarn and Learn session for download</value>
    </field>
    <field name="Objective-Parent">
      <value order="0">Website Yarn and Learn session for download</value>
    </field>
    <field name="Objective-State">
      <value order="0">Published</value>
    </field>
    <field name="Objective-VersionId">
      <value order="0">vA7109199</value>
    </field>
    <field name="Objective-Version">
      <value order="0">5.0</value>
    </field>
    <field name="Objective-VersionNumber">
      <value order="0">34</value>
    </field>
    <field name="Objective-VersionComment">
      <value order="0"/>
    </field>
    <field name="Objective-FileNumber">
      <value order="0">2023/10464</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emplate/>
  <TotalTime>874</TotalTime>
  <Words>866</Words>
  <Application>Microsoft Office PowerPoint</Application>
  <PresentationFormat>Widescreen</PresentationFormat>
  <Paragraphs>153</Paragraphs>
  <Slides>28</Slides>
  <Notes>1</Notes>
  <HiddenSlides>0</HiddenSlides>
  <MMClips>3</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28</vt:i4>
      </vt:variant>
    </vt:vector>
  </HeadingPairs>
  <TitlesOfParts>
    <vt:vector size="38" baseType="lpstr">
      <vt:lpstr>Aptos</vt:lpstr>
      <vt:lpstr>Arial</vt:lpstr>
      <vt:lpstr>Calibri</vt:lpstr>
      <vt:lpstr>Calibri Light</vt:lpstr>
      <vt:lpstr>Corbel</vt:lpstr>
      <vt:lpstr>Courier New</vt:lpstr>
      <vt:lpstr>HelveticaNeueLT Std Lt</vt:lpstr>
      <vt:lpstr>HelveticaNeueLT Std Thin</vt:lpstr>
      <vt:lpstr>Office Theme</vt:lpstr>
      <vt:lpstr>Basis</vt:lpstr>
      <vt:lpstr>Understanding Federal Elections</vt:lpstr>
      <vt:lpstr>PowerPoint Presentation</vt:lpstr>
      <vt:lpstr>Disclaimer</vt:lpstr>
      <vt:lpstr>The plan for today’s session: </vt:lpstr>
      <vt:lpstr>Why vote?</vt:lpstr>
      <vt:lpstr>Why vote?</vt:lpstr>
      <vt:lpstr>PowerPoint Presentation</vt:lpstr>
      <vt:lpstr>Why vote?</vt:lpstr>
      <vt:lpstr>Parliament vs Government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Federal Elections</dc:title>
  <dc:creator>Nell Rooney</dc:creator>
  <cp:lastModifiedBy>Nell Rooney</cp:lastModifiedBy>
  <cp:revision>35</cp:revision>
  <dcterms:created xsi:type="dcterms:W3CDTF">2024-02-19T04:29:43Z</dcterms:created>
  <dcterms:modified xsi:type="dcterms:W3CDTF">2024-12-13T03:12:59Z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2024-02-19T04:50:44Z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d005a463-d07d-4ba3-aa0b-2d2429d85be7</vt:lpwstr>
  </property>
  <property fmtid="{D5CDD505-2E9C-101B-9397-08002B2CF9AE}" pid="8" name="MSIP_Label_cbfd5943-f87e-40ae-9ab7-ca0a2fbb12c2_ContentBits">
    <vt:lpwstr>0</vt:lpwstr>
  </property>
  <property fmtid="{D5CDD505-2E9C-101B-9397-08002B2CF9AE}" pid="9" name="Objective-Id">
    <vt:lpwstr>A3564754</vt:lpwstr>
  </property>
  <property fmtid="{D5CDD505-2E9C-101B-9397-08002B2CF9AE}" pid="10" name="Objective-Title">
    <vt:lpwstr>Presentation - First Nations Yarn and Learn session</vt:lpwstr>
  </property>
  <property fmtid="{D5CDD505-2E9C-101B-9397-08002B2CF9AE}" pid="11" name="Objective-Description">
    <vt:lpwstr>Voting in HoR, Voting activity, Voting in Senate. (No background info, working for AEC, Stop and Consider etc)</vt:lpwstr>
  </property>
  <property fmtid="{D5CDD505-2E9C-101B-9397-08002B2CF9AE}" pid="12" name="Objective-CreationStamp">
    <vt:filetime>2023-12-22T02:22:11Z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2024-12-13T03:13:34Z</vt:filetime>
  </property>
  <property fmtid="{D5CDD505-2E9C-101B-9397-08002B2CF9AE}" pid="16" name="Objective-ModificationStamp">
    <vt:filetime>2024-12-13T03:13:34Z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Branch:Electoral Education:Community Education:Electoral Education:First Nations:Website Yarn and Learn session for download</vt:lpwstr>
  </property>
  <property fmtid="{D5CDD505-2E9C-101B-9397-08002B2CF9AE}" pid="19" name="Objective-Parent">
    <vt:lpwstr>Website Yarn and Learn session for download</vt:lpwstr>
  </property>
  <property fmtid="{D5CDD505-2E9C-101B-9397-08002B2CF9AE}" pid="20" name="Objective-State">
    <vt:lpwstr>Published</vt:lpwstr>
  </property>
  <property fmtid="{D5CDD505-2E9C-101B-9397-08002B2CF9AE}" pid="21" name="Objective-VersionId">
    <vt:lpwstr>vA7109199</vt:lpwstr>
  </property>
  <property fmtid="{D5CDD505-2E9C-101B-9397-08002B2CF9AE}" pid="22" name="Objective-Version">
    <vt:lpwstr>5.0</vt:lpwstr>
  </property>
  <property fmtid="{D5CDD505-2E9C-101B-9397-08002B2CF9AE}" pid="23" name="Objective-VersionNumber">
    <vt:r8>34</vt:r8>
  </property>
  <property fmtid="{D5CDD505-2E9C-101B-9397-08002B2CF9AE}" pid="24" name="Objective-VersionComment">
    <vt:lpwstr/>
  </property>
  <property fmtid="{D5CDD505-2E9C-101B-9397-08002B2CF9AE}" pid="25" name="Objective-FileNumber">
    <vt:lpwstr>2023/10464</vt:lpwstr>
  </property>
  <property fmtid="{D5CDD505-2E9C-101B-9397-08002B2CF9AE}" pid="26" name="Objective-Classification">
    <vt:lpwstr>OFFICIAL</vt:lpwstr>
  </property>
  <property fmtid="{D5CDD505-2E9C-101B-9397-08002B2CF9AE}" pid="27" name="Objective-Caveats">
    <vt:lpwstr/>
  </property>
</Properties>
</file>